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9"/>
  </p:notesMasterIdLst>
  <p:sldIdLst>
    <p:sldId id="338" r:id="rId2"/>
    <p:sldId id="256" r:id="rId3"/>
    <p:sldId id="258" r:id="rId4"/>
    <p:sldId id="260" r:id="rId5"/>
    <p:sldId id="261" r:id="rId6"/>
    <p:sldId id="263" r:id="rId7"/>
    <p:sldId id="265" r:id="rId8"/>
    <p:sldId id="334" r:id="rId9"/>
    <p:sldId id="337" r:id="rId10"/>
    <p:sldId id="313" r:id="rId11"/>
    <p:sldId id="267" r:id="rId12"/>
    <p:sldId id="336" r:id="rId13"/>
    <p:sldId id="335" r:id="rId14"/>
    <p:sldId id="262" r:id="rId15"/>
    <p:sldId id="259" r:id="rId16"/>
    <p:sldId id="315" r:id="rId17"/>
    <p:sldId id="264" r:id="rId18"/>
    <p:sldId id="318" r:id="rId19"/>
    <p:sldId id="314" r:id="rId20"/>
    <p:sldId id="317" r:id="rId21"/>
    <p:sldId id="272" r:id="rId22"/>
    <p:sldId id="319" r:id="rId23"/>
    <p:sldId id="320" r:id="rId24"/>
    <p:sldId id="321" r:id="rId25"/>
    <p:sldId id="322" r:id="rId26"/>
    <p:sldId id="323" r:id="rId27"/>
    <p:sldId id="324" r:id="rId28"/>
    <p:sldId id="325" r:id="rId29"/>
    <p:sldId id="268" r:id="rId30"/>
    <p:sldId id="326" r:id="rId31"/>
    <p:sldId id="316" r:id="rId32"/>
    <p:sldId id="327" r:id="rId33"/>
    <p:sldId id="330" r:id="rId34"/>
    <p:sldId id="287" r:id="rId35"/>
    <p:sldId id="331" r:id="rId36"/>
    <p:sldId id="333" r:id="rId37"/>
    <p:sldId id="332" r:id="rId38"/>
  </p:sldIdLst>
  <p:sldSz cx="9144000" cy="5143500" type="screen16x9"/>
  <p:notesSz cx="6858000" cy="9144000"/>
  <p:embeddedFontLst>
    <p:embeddedFont>
      <p:font typeface="Arimo" panose="020B0604020202020204" charset="0"/>
      <p:regular r:id="rId40"/>
      <p:bold r:id="rId41"/>
      <p:italic r:id="rId42"/>
      <p:boldItalic r:id="rId43"/>
    </p:embeddedFont>
    <p:embeddedFont>
      <p:font typeface="Bebas Neue" panose="020B0606020202050201" pitchFamily="3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E16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8BD58-840E-439B-BD92-EBFF6036057B}" v="2" dt="2022-06-07T16:46:13.969"/>
    <p1510:client id="{13D4E39B-AA0E-47E0-9C07-07BF4BEA8872}" v="71" dt="2022-06-07T16:44:16.759"/>
    <p1510:client id="{4102BAD1-1A32-4C82-B9D6-1A315FF3DBAE}" v="263" dt="2022-06-07T14:24:59.411"/>
    <p1510:client id="{44385314-B527-421D-8B68-1A63FB56C918}" v="150" dt="2022-06-07T16:30:21.773"/>
    <p1510:client id="{4D8B04F5-1F58-4372-AC87-A359F96039E4}" v="1223" dt="2022-06-07T16:28:44.117"/>
    <p1510:client id="{548F5A22-38E7-4C53-B2FE-26DCA7267CA5}" v="1007" dt="2022-06-07T16:42:29.315"/>
    <p1510:client id="{7A3A8B41-C757-43F3-9E83-3D864AC3F673}" v="176" dt="2022-06-07T16:41:52.228"/>
    <p1510:client id="{D64D2D2C-9161-44DF-83A2-0DEA23895A65}" v="595" dt="2022-06-07T16:25:07.567"/>
  </p1510:revLst>
</p1510:revInfo>
</file>

<file path=ppt/tableStyles.xml><?xml version="1.0" encoding="utf-8"?>
<a:tblStyleLst xmlns:a="http://schemas.openxmlformats.org/drawingml/2006/main" def="{54D6C3E7-6173-4176-9BF9-2CB086F4B25B}">
  <a:tblStyle styleId="{54D6C3E7-6173-4176-9BF9-2CB086F4B2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an Tuong Vy" userId="7d81b29946b2d0ae" providerId="Windows Live" clId="Web-{13D4E39B-AA0E-47E0-9C07-07BF4BEA8872}"/>
    <pc:docChg chg="modSld">
      <pc:chgData name="Luan Tuong Vy" userId="7d81b29946b2d0ae" providerId="Windows Live" clId="Web-{13D4E39B-AA0E-47E0-9C07-07BF4BEA8872}" dt="2022-06-07T16:44:16.759" v="62" actId="1076"/>
      <pc:docMkLst>
        <pc:docMk/>
      </pc:docMkLst>
      <pc:sldChg chg="delSp modSp">
        <pc:chgData name="Luan Tuong Vy" userId="7d81b29946b2d0ae" providerId="Windows Live" clId="Web-{13D4E39B-AA0E-47E0-9C07-07BF4BEA8872}" dt="2022-06-07T16:43:30.884" v="44" actId="1076"/>
        <pc:sldMkLst>
          <pc:docMk/>
          <pc:sldMk cId="0" sldId="259"/>
        </pc:sldMkLst>
        <pc:spChg chg="mod">
          <ac:chgData name="Luan Tuong Vy" userId="7d81b29946b2d0ae" providerId="Windows Live" clId="Web-{13D4E39B-AA0E-47E0-9C07-07BF4BEA8872}" dt="2022-06-07T16:43:03.619" v="37" actId="20577"/>
          <ac:spMkLst>
            <pc:docMk/>
            <pc:sldMk cId="0" sldId="259"/>
            <ac:spMk id="122" creationId="{CAD8AAF8-5F66-C955-36A0-7631B316268C}"/>
          </ac:spMkLst>
        </pc:spChg>
        <pc:spChg chg="mod">
          <ac:chgData name="Luan Tuong Vy" userId="7d81b29946b2d0ae" providerId="Windows Live" clId="Web-{13D4E39B-AA0E-47E0-9C07-07BF4BEA8872}" dt="2022-06-07T16:43:30.884" v="44" actId="1076"/>
          <ac:spMkLst>
            <pc:docMk/>
            <pc:sldMk cId="0" sldId="259"/>
            <ac:spMk id="124" creationId="{40F2FA6F-468F-B5ED-BC77-93535221A7C3}"/>
          </ac:spMkLst>
        </pc:spChg>
        <pc:spChg chg="del">
          <ac:chgData name="Luan Tuong Vy" userId="7d81b29946b2d0ae" providerId="Windows Live" clId="Web-{13D4E39B-AA0E-47E0-9C07-07BF4BEA8872}" dt="2022-06-07T16:43:21.712" v="41"/>
          <ac:spMkLst>
            <pc:docMk/>
            <pc:sldMk cId="0" sldId="259"/>
            <ac:spMk id="456" creationId="{00000000-0000-0000-0000-000000000000}"/>
          </ac:spMkLst>
        </pc:spChg>
        <pc:grpChg chg="mod">
          <ac:chgData name="Luan Tuong Vy" userId="7d81b29946b2d0ae" providerId="Windows Live" clId="Web-{13D4E39B-AA0E-47E0-9C07-07BF4BEA8872}" dt="2022-06-07T16:43:26.244" v="43" actId="1076"/>
          <ac:grpSpMkLst>
            <pc:docMk/>
            <pc:sldMk cId="0" sldId="259"/>
            <ac:grpSpMk id="448" creationId="{00000000-0000-0000-0000-000000000000}"/>
          </ac:grpSpMkLst>
        </pc:grpChg>
        <pc:grpChg chg="del">
          <ac:chgData name="Luan Tuong Vy" userId="7d81b29946b2d0ae" providerId="Windows Live" clId="Web-{13D4E39B-AA0E-47E0-9C07-07BF4BEA8872}" dt="2022-06-07T16:43:22.540" v="42"/>
          <ac:grpSpMkLst>
            <pc:docMk/>
            <pc:sldMk cId="0" sldId="259"/>
            <ac:grpSpMk id="464" creationId="{00000000-0000-0000-0000-000000000000}"/>
          </ac:grpSpMkLst>
        </pc:grpChg>
      </pc:sldChg>
      <pc:sldChg chg="delSp">
        <pc:chgData name="Luan Tuong Vy" userId="7d81b29946b2d0ae" providerId="Windows Live" clId="Web-{13D4E39B-AA0E-47E0-9C07-07BF4BEA8872}" dt="2022-06-07T16:38:55.166" v="20"/>
        <pc:sldMkLst>
          <pc:docMk/>
          <pc:sldMk cId="0" sldId="260"/>
        </pc:sldMkLst>
        <pc:spChg chg="del">
          <ac:chgData name="Luan Tuong Vy" userId="7d81b29946b2d0ae" providerId="Windows Live" clId="Web-{13D4E39B-AA0E-47E0-9C07-07BF4BEA8872}" dt="2022-06-07T16:38:55.166" v="20"/>
          <ac:spMkLst>
            <pc:docMk/>
            <pc:sldMk cId="0" sldId="260"/>
            <ac:spMk id="519" creationId="{00000000-0000-0000-0000-000000000000}"/>
          </ac:spMkLst>
        </pc:spChg>
      </pc:sldChg>
      <pc:sldChg chg="modSp">
        <pc:chgData name="Luan Tuong Vy" userId="7d81b29946b2d0ae" providerId="Windows Live" clId="Web-{13D4E39B-AA0E-47E0-9C07-07BF4BEA8872}" dt="2022-06-07T16:40:16.635" v="23" actId="20577"/>
        <pc:sldMkLst>
          <pc:docMk/>
          <pc:sldMk cId="0" sldId="261"/>
        </pc:sldMkLst>
        <pc:spChg chg="mod">
          <ac:chgData name="Luan Tuong Vy" userId="7d81b29946b2d0ae" providerId="Windows Live" clId="Web-{13D4E39B-AA0E-47E0-9C07-07BF4BEA8872}" dt="2022-06-07T16:40:16.635" v="23" actId="20577"/>
          <ac:spMkLst>
            <pc:docMk/>
            <pc:sldMk cId="0" sldId="261"/>
            <ac:spMk id="556" creationId="{00000000-0000-0000-0000-000000000000}"/>
          </ac:spMkLst>
        </pc:spChg>
      </pc:sldChg>
      <pc:sldChg chg="modSp">
        <pc:chgData name="Luan Tuong Vy" userId="7d81b29946b2d0ae" providerId="Windows Live" clId="Web-{13D4E39B-AA0E-47E0-9C07-07BF4BEA8872}" dt="2022-06-07T16:44:16.759" v="62" actId="1076"/>
        <pc:sldMkLst>
          <pc:docMk/>
          <pc:sldMk cId="0" sldId="262"/>
        </pc:sldMkLst>
        <pc:spChg chg="mod">
          <ac:chgData name="Luan Tuong Vy" userId="7d81b29946b2d0ae" providerId="Windows Live" clId="Web-{13D4E39B-AA0E-47E0-9C07-07BF4BEA8872}" dt="2022-06-07T16:44:16.681" v="55" actId="1076"/>
          <ac:spMkLst>
            <pc:docMk/>
            <pc:sldMk cId="0" sldId="262"/>
            <ac:spMk id="644" creationId="{00000000-0000-0000-0000-000000000000}"/>
          </ac:spMkLst>
        </pc:spChg>
        <pc:spChg chg="mod">
          <ac:chgData name="Luan Tuong Vy" userId="7d81b29946b2d0ae" providerId="Windows Live" clId="Web-{13D4E39B-AA0E-47E0-9C07-07BF4BEA8872}" dt="2022-06-07T16:44:16.681" v="56" actId="1076"/>
          <ac:spMkLst>
            <pc:docMk/>
            <pc:sldMk cId="0" sldId="262"/>
            <ac:spMk id="645" creationId="{00000000-0000-0000-0000-000000000000}"/>
          </ac:spMkLst>
        </pc:spChg>
        <pc:spChg chg="mod">
          <ac:chgData name="Luan Tuong Vy" userId="7d81b29946b2d0ae" providerId="Windows Live" clId="Web-{13D4E39B-AA0E-47E0-9C07-07BF4BEA8872}" dt="2022-06-07T16:44:16.697" v="57" actId="1076"/>
          <ac:spMkLst>
            <pc:docMk/>
            <pc:sldMk cId="0" sldId="262"/>
            <ac:spMk id="646" creationId="{00000000-0000-0000-0000-000000000000}"/>
          </ac:spMkLst>
        </pc:spChg>
        <pc:spChg chg="mod">
          <ac:chgData name="Luan Tuong Vy" userId="7d81b29946b2d0ae" providerId="Windows Live" clId="Web-{13D4E39B-AA0E-47E0-9C07-07BF4BEA8872}" dt="2022-06-07T16:44:16.712" v="58" actId="1076"/>
          <ac:spMkLst>
            <pc:docMk/>
            <pc:sldMk cId="0" sldId="262"/>
            <ac:spMk id="647" creationId="{00000000-0000-0000-0000-000000000000}"/>
          </ac:spMkLst>
        </pc:spChg>
        <pc:spChg chg="mod">
          <ac:chgData name="Luan Tuong Vy" userId="7d81b29946b2d0ae" providerId="Windows Live" clId="Web-{13D4E39B-AA0E-47E0-9C07-07BF4BEA8872}" dt="2022-06-07T16:44:16.728" v="59" actId="1076"/>
          <ac:spMkLst>
            <pc:docMk/>
            <pc:sldMk cId="0" sldId="262"/>
            <ac:spMk id="648" creationId="{00000000-0000-0000-0000-000000000000}"/>
          </ac:spMkLst>
        </pc:spChg>
        <pc:spChg chg="mod">
          <ac:chgData name="Luan Tuong Vy" userId="7d81b29946b2d0ae" providerId="Windows Live" clId="Web-{13D4E39B-AA0E-47E0-9C07-07BF4BEA8872}" dt="2022-06-07T16:44:16.743" v="60" actId="1076"/>
          <ac:spMkLst>
            <pc:docMk/>
            <pc:sldMk cId="0" sldId="262"/>
            <ac:spMk id="653" creationId="{00000000-0000-0000-0000-000000000000}"/>
          </ac:spMkLst>
        </pc:spChg>
        <pc:spChg chg="mod">
          <ac:chgData name="Luan Tuong Vy" userId="7d81b29946b2d0ae" providerId="Windows Live" clId="Web-{13D4E39B-AA0E-47E0-9C07-07BF4BEA8872}" dt="2022-06-07T16:44:16.759" v="61" actId="1076"/>
          <ac:spMkLst>
            <pc:docMk/>
            <pc:sldMk cId="0" sldId="262"/>
            <ac:spMk id="665" creationId="{00000000-0000-0000-0000-000000000000}"/>
          </ac:spMkLst>
        </pc:spChg>
        <pc:picChg chg="mod">
          <ac:chgData name="Luan Tuong Vy" userId="7d81b29946b2d0ae" providerId="Windows Live" clId="Web-{13D4E39B-AA0E-47E0-9C07-07BF4BEA8872}" dt="2022-06-07T16:44:16.759" v="62" actId="1076"/>
          <ac:picMkLst>
            <pc:docMk/>
            <pc:sldMk cId="0" sldId="262"/>
            <ac:picMk id="3" creationId="{0CA95942-8D2A-6BAD-9689-390CCD0A4B07}"/>
          </ac:picMkLst>
        </pc:picChg>
      </pc:sldChg>
      <pc:sldChg chg="modSp">
        <pc:chgData name="Luan Tuong Vy" userId="7d81b29946b2d0ae" providerId="Windows Live" clId="Web-{13D4E39B-AA0E-47E0-9C07-07BF4BEA8872}" dt="2022-06-07T16:41:12.697" v="28" actId="1076"/>
        <pc:sldMkLst>
          <pc:docMk/>
          <pc:sldMk cId="0" sldId="265"/>
        </pc:sldMkLst>
        <pc:spChg chg="mod">
          <ac:chgData name="Luan Tuong Vy" userId="7d81b29946b2d0ae" providerId="Windows Live" clId="Web-{13D4E39B-AA0E-47E0-9C07-07BF4BEA8872}" dt="2022-06-07T16:41:12.697" v="28" actId="1076"/>
          <ac:spMkLst>
            <pc:docMk/>
            <pc:sldMk cId="0" sldId="265"/>
            <ac:spMk id="127" creationId="{32DBC007-182D-C76E-4B7A-DD116F9BC916}"/>
          </ac:spMkLst>
        </pc:spChg>
        <pc:picChg chg="mod">
          <ac:chgData name="Luan Tuong Vy" userId="7d81b29946b2d0ae" providerId="Windows Live" clId="Web-{13D4E39B-AA0E-47E0-9C07-07BF4BEA8872}" dt="2022-06-07T16:40:58.744" v="26" actId="1076"/>
          <ac:picMkLst>
            <pc:docMk/>
            <pc:sldMk cId="0" sldId="265"/>
            <ac:picMk id="5" creationId="{85C67702-C486-A07C-E93D-057766B7A226}"/>
          </ac:picMkLst>
        </pc:picChg>
        <pc:cxnChg chg="mod">
          <ac:chgData name="Luan Tuong Vy" userId="7d81b29946b2d0ae" providerId="Windows Live" clId="Web-{13D4E39B-AA0E-47E0-9C07-07BF4BEA8872}" dt="2022-06-07T16:41:04.556" v="27" actId="1076"/>
          <ac:cxnSpMkLst>
            <pc:docMk/>
            <pc:sldMk cId="0" sldId="265"/>
            <ac:cxnSpMk id="4" creationId="{9083D818-A176-05B5-433F-835129386317}"/>
          </ac:cxnSpMkLst>
        </pc:cxnChg>
      </pc:sldChg>
      <pc:sldChg chg="addSp delSp modSp">
        <pc:chgData name="Luan Tuong Vy" userId="7d81b29946b2d0ae" providerId="Windows Live" clId="Web-{13D4E39B-AA0E-47E0-9C07-07BF4BEA8872}" dt="2022-06-07T16:38:26.166" v="16" actId="20577"/>
        <pc:sldMkLst>
          <pc:docMk/>
          <pc:sldMk cId="0" sldId="268"/>
        </pc:sldMkLst>
        <pc:spChg chg="mod">
          <ac:chgData name="Luan Tuong Vy" userId="7d81b29946b2d0ae" providerId="Windows Live" clId="Web-{13D4E39B-AA0E-47E0-9C07-07BF4BEA8872}" dt="2022-06-07T16:38:26.166" v="16" actId="20577"/>
          <ac:spMkLst>
            <pc:docMk/>
            <pc:sldMk cId="0" sldId="268"/>
            <ac:spMk id="1053" creationId="{00000000-0000-0000-0000-000000000000}"/>
          </ac:spMkLst>
        </pc:spChg>
        <pc:spChg chg="add del">
          <ac:chgData name="Luan Tuong Vy" userId="7d81b29946b2d0ae" providerId="Windows Live" clId="Web-{13D4E39B-AA0E-47E0-9C07-07BF4BEA8872}" dt="2022-06-07T16:38:18.979" v="15"/>
          <ac:spMkLst>
            <pc:docMk/>
            <pc:sldMk cId="0" sldId="268"/>
            <ac:spMk id="1062" creationId="{00000000-0000-0000-0000-000000000000}"/>
          </ac:spMkLst>
        </pc:spChg>
      </pc:sldChg>
      <pc:sldChg chg="modSp">
        <pc:chgData name="Luan Tuong Vy" userId="7d81b29946b2d0ae" providerId="Windows Live" clId="Web-{13D4E39B-AA0E-47E0-9C07-07BF4BEA8872}" dt="2022-06-07T16:38:38.557" v="19" actId="20577"/>
        <pc:sldMkLst>
          <pc:docMk/>
          <pc:sldMk cId="4216300613" sldId="316"/>
        </pc:sldMkLst>
        <pc:spChg chg="mod">
          <ac:chgData name="Luan Tuong Vy" userId="7d81b29946b2d0ae" providerId="Windows Live" clId="Web-{13D4E39B-AA0E-47E0-9C07-07BF4BEA8872}" dt="2022-06-07T16:38:38.557" v="19" actId="20577"/>
          <ac:spMkLst>
            <pc:docMk/>
            <pc:sldMk cId="4216300613" sldId="316"/>
            <ac:spMk id="7" creationId="{481FB05F-97D6-7307-62EC-E6558D053607}"/>
          </ac:spMkLst>
        </pc:spChg>
      </pc:sldChg>
      <pc:sldChg chg="modSp">
        <pc:chgData name="Luan Tuong Vy" userId="7d81b29946b2d0ae" providerId="Windows Live" clId="Web-{13D4E39B-AA0E-47E0-9C07-07BF4BEA8872}" dt="2022-06-07T16:31:39.996" v="0" actId="20577"/>
        <pc:sldMkLst>
          <pc:docMk/>
          <pc:sldMk cId="2086121147" sldId="327"/>
        </pc:sldMkLst>
        <pc:spChg chg="mod">
          <ac:chgData name="Luan Tuong Vy" userId="7d81b29946b2d0ae" providerId="Windows Live" clId="Web-{13D4E39B-AA0E-47E0-9C07-07BF4BEA8872}" dt="2022-06-07T16:31:39.996" v="0" actId="20577"/>
          <ac:spMkLst>
            <pc:docMk/>
            <pc:sldMk cId="2086121147" sldId="327"/>
            <ac:spMk id="40" creationId="{FAFE4A55-E032-2B5C-A144-849361241A75}"/>
          </ac:spMkLst>
        </pc:spChg>
      </pc:sldChg>
      <pc:sldChg chg="delSp">
        <pc:chgData name="Luan Tuong Vy" userId="7d81b29946b2d0ae" providerId="Windows Live" clId="Web-{13D4E39B-AA0E-47E0-9C07-07BF4BEA8872}" dt="2022-06-07T16:38:02.744" v="13"/>
        <pc:sldMkLst>
          <pc:docMk/>
          <pc:sldMk cId="1249357244" sldId="332"/>
        </pc:sldMkLst>
        <pc:spChg chg="del">
          <ac:chgData name="Luan Tuong Vy" userId="7d81b29946b2d0ae" providerId="Windows Live" clId="Web-{13D4E39B-AA0E-47E0-9C07-07BF4BEA8872}" dt="2022-06-07T16:38:02.744" v="13"/>
          <ac:spMkLst>
            <pc:docMk/>
            <pc:sldMk cId="1249357244" sldId="332"/>
            <ac:spMk id="2052" creationId="{00000000-0000-0000-0000-000000000000}"/>
          </ac:spMkLst>
        </pc:spChg>
      </pc:sldChg>
      <pc:sldChg chg="modSp">
        <pc:chgData name="Luan Tuong Vy" userId="7d81b29946b2d0ae" providerId="Windows Live" clId="Web-{13D4E39B-AA0E-47E0-9C07-07BF4BEA8872}" dt="2022-06-07T16:34:38.917" v="10" actId="1076"/>
        <pc:sldMkLst>
          <pc:docMk/>
          <pc:sldMk cId="3620132825" sldId="333"/>
        </pc:sldMkLst>
        <pc:spChg chg="mod">
          <ac:chgData name="Luan Tuong Vy" userId="7d81b29946b2d0ae" providerId="Windows Live" clId="Web-{13D4E39B-AA0E-47E0-9C07-07BF4BEA8872}" dt="2022-06-07T16:32:37.980" v="9" actId="1076"/>
          <ac:spMkLst>
            <pc:docMk/>
            <pc:sldMk cId="3620132825" sldId="333"/>
            <ac:spMk id="46" creationId="{DD50F96E-FCDD-AEC0-BDD3-D62B05D13DF8}"/>
          </ac:spMkLst>
        </pc:spChg>
        <pc:spChg chg="mod">
          <ac:chgData name="Luan Tuong Vy" userId="7d81b29946b2d0ae" providerId="Windows Live" clId="Web-{13D4E39B-AA0E-47E0-9C07-07BF4BEA8872}" dt="2022-06-07T16:34:38.917" v="10" actId="1076"/>
          <ac:spMkLst>
            <pc:docMk/>
            <pc:sldMk cId="3620132825" sldId="333"/>
            <ac:spMk id="2071" creationId="{00000000-0000-0000-0000-000000000000}"/>
          </ac:spMkLst>
        </pc:spChg>
      </pc:sldChg>
      <pc:sldChg chg="addSp">
        <pc:chgData name="Luan Tuong Vy" userId="7d81b29946b2d0ae" providerId="Windows Live" clId="Web-{13D4E39B-AA0E-47E0-9C07-07BF4BEA8872}" dt="2022-06-07T16:43:49.415" v="54"/>
        <pc:sldMkLst>
          <pc:docMk/>
          <pc:sldMk cId="3847740177" sldId="335"/>
        </pc:sldMkLst>
        <pc:spChg chg="add">
          <ac:chgData name="Luan Tuong Vy" userId="7d81b29946b2d0ae" providerId="Windows Live" clId="Web-{13D4E39B-AA0E-47E0-9C07-07BF4BEA8872}" dt="2022-06-07T16:37:41.432" v="12"/>
          <ac:spMkLst>
            <pc:docMk/>
            <pc:sldMk cId="3847740177" sldId="335"/>
            <ac:spMk id="2" creationId="{843ECFA8-FE4B-A4A9-1B43-3E80A341917E}"/>
          </ac:spMkLst>
        </pc:spChg>
        <pc:spChg chg="add">
          <ac:chgData name="Luan Tuong Vy" userId="7d81b29946b2d0ae" providerId="Windows Live" clId="Web-{13D4E39B-AA0E-47E0-9C07-07BF4BEA8872}" dt="2022-06-07T16:43:47.822" v="50"/>
          <ac:spMkLst>
            <pc:docMk/>
            <pc:sldMk cId="3847740177" sldId="335"/>
            <ac:spMk id="3" creationId="{32424B72-0450-2EFB-3D7E-65AA0F41F76E}"/>
          </ac:spMkLst>
        </pc:spChg>
        <pc:spChg chg="add">
          <ac:chgData name="Luan Tuong Vy" userId="7d81b29946b2d0ae" providerId="Windows Live" clId="Web-{13D4E39B-AA0E-47E0-9C07-07BF4BEA8872}" dt="2022-06-07T16:43:48.212" v="51"/>
          <ac:spMkLst>
            <pc:docMk/>
            <pc:sldMk cId="3847740177" sldId="335"/>
            <ac:spMk id="4" creationId="{337FCC55-785A-6641-9359-AD46D67DD51E}"/>
          </ac:spMkLst>
        </pc:spChg>
        <pc:spChg chg="add">
          <ac:chgData name="Luan Tuong Vy" userId="7d81b29946b2d0ae" providerId="Windows Live" clId="Web-{13D4E39B-AA0E-47E0-9C07-07BF4BEA8872}" dt="2022-06-07T16:43:48.603" v="52"/>
          <ac:spMkLst>
            <pc:docMk/>
            <pc:sldMk cId="3847740177" sldId="335"/>
            <ac:spMk id="5" creationId="{8F2300E9-077C-BFFB-0B43-2B59C3EDBA25}"/>
          </ac:spMkLst>
        </pc:spChg>
        <pc:spChg chg="add">
          <ac:chgData name="Luan Tuong Vy" userId="7d81b29946b2d0ae" providerId="Windows Live" clId="Web-{13D4E39B-AA0E-47E0-9C07-07BF4BEA8872}" dt="2022-06-07T16:43:49.415" v="54"/>
          <ac:spMkLst>
            <pc:docMk/>
            <pc:sldMk cId="3847740177" sldId="335"/>
            <ac:spMk id="7" creationId="{D9F69884-C7CB-4651-DCA2-92D6A6A76E73}"/>
          </ac:spMkLst>
        </pc:spChg>
        <pc:grpChg chg="add">
          <ac:chgData name="Luan Tuong Vy" userId="7d81b29946b2d0ae" providerId="Windows Live" clId="Web-{13D4E39B-AA0E-47E0-9C07-07BF4BEA8872}" dt="2022-06-07T16:43:49.009" v="53"/>
          <ac:grpSpMkLst>
            <pc:docMk/>
            <pc:sldMk cId="3847740177" sldId="335"/>
            <ac:grpSpMk id="6" creationId="{79157BB3-15FC-671F-E885-8FB60389D2DA}"/>
          </ac:grpSpMkLst>
        </pc:grpChg>
      </pc:sldChg>
      <pc:sldChg chg="addSp modSp">
        <pc:chgData name="Luan Tuong Vy" userId="7d81b29946b2d0ae" providerId="Windows Live" clId="Web-{13D4E39B-AA0E-47E0-9C07-07BF4BEA8872}" dt="2022-06-07T16:43:47.119" v="49"/>
        <pc:sldMkLst>
          <pc:docMk/>
          <pc:sldMk cId="1650715551" sldId="336"/>
        </pc:sldMkLst>
        <pc:spChg chg="add">
          <ac:chgData name="Luan Tuong Vy" userId="7d81b29946b2d0ae" providerId="Windows Live" clId="Web-{13D4E39B-AA0E-47E0-9C07-07BF4BEA8872}" dt="2022-06-07T16:37:37.760" v="11"/>
          <ac:spMkLst>
            <pc:docMk/>
            <pc:sldMk cId="1650715551" sldId="336"/>
            <ac:spMk id="2" creationId="{1A4398B4-B6CD-EAF7-473B-DBC5A2E80AAB}"/>
          </ac:spMkLst>
        </pc:spChg>
        <pc:spChg chg="add">
          <ac:chgData name="Luan Tuong Vy" userId="7d81b29946b2d0ae" providerId="Windows Live" clId="Web-{13D4E39B-AA0E-47E0-9C07-07BF4BEA8872}" dt="2022-06-07T16:43:45.712" v="45"/>
          <ac:spMkLst>
            <pc:docMk/>
            <pc:sldMk cId="1650715551" sldId="336"/>
            <ac:spMk id="3" creationId="{508C7235-CFD2-FB1E-D97E-3F0BF4EB04E1}"/>
          </ac:spMkLst>
        </pc:spChg>
        <pc:spChg chg="add">
          <ac:chgData name="Luan Tuong Vy" userId="7d81b29946b2d0ae" providerId="Windows Live" clId="Web-{13D4E39B-AA0E-47E0-9C07-07BF4BEA8872}" dt="2022-06-07T16:43:46.072" v="46"/>
          <ac:spMkLst>
            <pc:docMk/>
            <pc:sldMk cId="1650715551" sldId="336"/>
            <ac:spMk id="4" creationId="{316A6FEE-9EAC-6A88-8AD7-AB5EC845BB79}"/>
          </ac:spMkLst>
        </pc:spChg>
        <pc:spChg chg="add">
          <ac:chgData name="Luan Tuong Vy" userId="7d81b29946b2d0ae" providerId="Windows Live" clId="Web-{13D4E39B-AA0E-47E0-9C07-07BF4BEA8872}" dt="2022-06-07T16:43:46.400" v="47"/>
          <ac:spMkLst>
            <pc:docMk/>
            <pc:sldMk cId="1650715551" sldId="336"/>
            <ac:spMk id="5" creationId="{B63CCEC3-7300-020E-9944-C87EB673C0E2}"/>
          </ac:spMkLst>
        </pc:spChg>
        <pc:spChg chg="add">
          <ac:chgData name="Luan Tuong Vy" userId="7d81b29946b2d0ae" providerId="Windows Live" clId="Web-{13D4E39B-AA0E-47E0-9C07-07BF4BEA8872}" dt="2022-06-07T16:43:47.119" v="49"/>
          <ac:spMkLst>
            <pc:docMk/>
            <pc:sldMk cId="1650715551" sldId="336"/>
            <ac:spMk id="8" creationId="{0921E98E-8807-B42B-6914-91A6EAB8F94B}"/>
          </ac:spMkLst>
        </pc:spChg>
        <pc:spChg chg="mod">
          <ac:chgData name="Luan Tuong Vy" userId="7d81b29946b2d0ae" providerId="Windows Live" clId="Web-{13D4E39B-AA0E-47E0-9C07-07BF4BEA8872}" dt="2022-06-07T16:42:45.556" v="35" actId="1076"/>
          <ac:spMkLst>
            <pc:docMk/>
            <pc:sldMk cId="1650715551" sldId="336"/>
            <ac:spMk id="15" creationId="{C9AA2FEC-A67E-EE8A-62FE-F2B9146F366A}"/>
          </ac:spMkLst>
        </pc:spChg>
        <pc:spChg chg="mod">
          <ac:chgData name="Luan Tuong Vy" userId="7d81b29946b2d0ae" providerId="Windows Live" clId="Web-{13D4E39B-AA0E-47E0-9C07-07BF4BEA8872}" dt="2022-06-07T16:42:51.072" v="36" actId="1076"/>
          <ac:spMkLst>
            <pc:docMk/>
            <pc:sldMk cId="1650715551" sldId="336"/>
            <ac:spMk id="16" creationId="{F2EA74D6-D985-6702-2D94-396E96F85D55}"/>
          </ac:spMkLst>
        </pc:spChg>
        <pc:grpChg chg="add">
          <ac:chgData name="Luan Tuong Vy" userId="7d81b29946b2d0ae" providerId="Windows Live" clId="Web-{13D4E39B-AA0E-47E0-9C07-07BF4BEA8872}" dt="2022-06-07T16:43:46.775" v="48"/>
          <ac:grpSpMkLst>
            <pc:docMk/>
            <pc:sldMk cId="1650715551" sldId="336"/>
            <ac:grpSpMk id="6" creationId="{300DA68F-303C-033C-07B4-2B71262774E9}"/>
          </ac:grpSpMkLst>
        </pc:grpChg>
      </pc:sldChg>
      <pc:sldChg chg="addSp delSp modSp">
        <pc:chgData name="Luan Tuong Vy" userId="7d81b29946b2d0ae" providerId="Windows Live" clId="Web-{13D4E39B-AA0E-47E0-9C07-07BF4BEA8872}" dt="2022-06-07T16:42:02.384" v="33"/>
        <pc:sldMkLst>
          <pc:docMk/>
          <pc:sldMk cId="2223004590" sldId="337"/>
        </pc:sldMkLst>
        <pc:spChg chg="add del mod">
          <ac:chgData name="Luan Tuong Vy" userId="7d81b29946b2d0ae" providerId="Windows Live" clId="Web-{13D4E39B-AA0E-47E0-9C07-07BF4BEA8872}" dt="2022-06-07T16:42:02.384" v="33"/>
          <ac:spMkLst>
            <pc:docMk/>
            <pc:sldMk cId="2223004590" sldId="337"/>
            <ac:spMk id="2" creationId="{626CFE92-BB0B-2F7B-219E-19876DEFE607}"/>
          </ac:spMkLst>
        </pc:spChg>
        <pc:spChg chg="add del">
          <ac:chgData name="Luan Tuong Vy" userId="7d81b29946b2d0ae" providerId="Windows Live" clId="Web-{13D4E39B-AA0E-47E0-9C07-07BF4BEA8872}" dt="2022-06-07T16:41:43.541" v="30"/>
          <ac:spMkLst>
            <pc:docMk/>
            <pc:sldMk cId="2223004590" sldId="337"/>
            <ac:spMk id="23" creationId="{586D0AFD-F6AE-6719-14FF-69A81F9FB799}"/>
          </ac:spMkLst>
        </pc:spChg>
      </pc:sldChg>
    </pc:docChg>
  </pc:docChgLst>
  <pc:docChgLst>
    <pc:chgData name="Luan Tuong Vy" userId="7d81b29946b2d0ae" providerId="Windows Live" clId="Web-{4D8B04F5-1F58-4372-AC87-A359F96039E4}"/>
    <pc:docChg chg="addSld modSld">
      <pc:chgData name="Luan Tuong Vy" userId="7d81b29946b2d0ae" providerId="Windows Live" clId="Web-{4D8B04F5-1F58-4372-AC87-A359F96039E4}" dt="2022-06-07T16:28:44.117" v="1137" actId="20577"/>
      <pc:docMkLst>
        <pc:docMk/>
      </pc:docMkLst>
      <pc:sldChg chg="modSp">
        <pc:chgData name="Luan Tuong Vy" userId="7d81b29946b2d0ae" providerId="Windows Live" clId="Web-{4D8B04F5-1F58-4372-AC87-A359F96039E4}" dt="2022-06-07T15:01:47.077" v="238" actId="14100"/>
        <pc:sldMkLst>
          <pc:docMk/>
          <pc:sldMk cId="0" sldId="256"/>
        </pc:sldMkLst>
        <pc:spChg chg="mod">
          <ac:chgData name="Luan Tuong Vy" userId="7d81b29946b2d0ae" providerId="Windows Live" clId="Web-{4D8B04F5-1F58-4372-AC87-A359F96039E4}" dt="2022-06-07T15:01:47.077" v="238" actId="14100"/>
          <ac:spMkLst>
            <pc:docMk/>
            <pc:sldMk cId="0" sldId="256"/>
            <ac:spMk id="88" creationId="{C5706778-92C7-23C5-56C2-8C28A89F7314}"/>
          </ac:spMkLst>
        </pc:spChg>
      </pc:sldChg>
      <pc:sldChg chg="delSp modSp">
        <pc:chgData name="Luan Tuong Vy" userId="7d81b29946b2d0ae" providerId="Windows Live" clId="Web-{4D8B04F5-1F58-4372-AC87-A359F96039E4}" dt="2022-06-07T14:53:29.141" v="203" actId="1076"/>
        <pc:sldMkLst>
          <pc:docMk/>
          <pc:sldMk cId="0" sldId="259"/>
        </pc:sldMkLst>
        <pc:spChg chg="mod">
          <ac:chgData name="Luan Tuong Vy" userId="7d81b29946b2d0ae" providerId="Windows Live" clId="Web-{4D8B04F5-1F58-4372-AC87-A359F96039E4}" dt="2022-06-07T14:53:29.141" v="203" actId="1076"/>
          <ac:spMkLst>
            <pc:docMk/>
            <pc:sldMk cId="0" sldId="259"/>
            <ac:spMk id="122" creationId="{CAD8AAF8-5F66-C955-36A0-7631B316268C}"/>
          </ac:spMkLst>
        </pc:spChg>
        <pc:spChg chg="mod">
          <ac:chgData name="Luan Tuong Vy" userId="7d81b29946b2d0ae" providerId="Windows Live" clId="Web-{4D8B04F5-1F58-4372-AC87-A359F96039E4}" dt="2022-06-07T14:30:35.249" v="73" actId="1076"/>
          <ac:spMkLst>
            <pc:docMk/>
            <pc:sldMk cId="0" sldId="259"/>
            <ac:spMk id="124" creationId="{40F2FA6F-468F-B5ED-BC77-93535221A7C3}"/>
          </ac:spMkLst>
        </pc:spChg>
        <pc:grpChg chg="del">
          <ac:chgData name="Luan Tuong Vy" userId="7d81b29946b2d0ae" providerId="Windows Live" clId="Web-{4D8B04F5-1F58-4372-AC87-A359F96039E4}" dt="2022-06-07T14:53:22.469" v="202"/>
          <ac:grpSpMkLst>
            <pc:docMk/>
            <pc:sldMk cId="0" sldId="259"/>
            <ac:grpSpMk id="442" creationId="{00000000-0000-0000-0000-000000000000}"/>
          </ac:grpSpMkLst>
        </pc:grpChg>
        <pc:grpChg chg="mod">
          <ac:chgData name="Luan Tuong Vy" userId="7d81b29946b2d0ae" providerId="Windows Live" clId="Web-{4D8B04F5-1F58-4372-AC87-A359F96039E4}" dt="2022-06-07T14:30:41.015" v="74" actId="1076"/>
          <ac:grpSpMkLst>
            <pc:docMk/>
            <pc:sldMk cId="0" sldId="259"/>
            <ac:grpSpMk id="448" creationId="{00000000-0000-0000-0000-000000000000}"/>
          </ac:grpSpMkLst>
        </pc:grpChg>
      </pc:sldChg>
      <pc:sldChg chg="modSp">
        <pc:chgData name="Luan Tuong Vy" userId="7d81b29946b2d0ae" providerId="Windows Live" clId="Web-{4D8B04F5-1F58-4372-AC87-A359F96039E4}" dt="2022-06-07T15:08:57.421" v="275" actId="1076"/>
        <pc:sldMkLst>
          <pc:docMk/>
          <pc:sldMk cId="0" sldId="260"/>
        </pc:sldMkLst>
        <pc:spChg chg="mod">
          <ac:chgData name="Luan Tuong Vy" userId="7d81b29946b2d0ae" providerId="Windows Live" clId="Web-{4D8B04F5-1F58-4372-AC87-A359F96039E4}" dt="2022-06-07T15:08:57.421" v="275" actId="1076"/>
          <ac:spMkLst>
            <pc:docMk/>
            <pc:sldMk cId="0" sldId="260"/>
            <ac:spMk id="508" creationId="{00000000-0000-0000-0000-000000000000}"/>
          </ac:spMkLst>
        </pc:spChg>
        <pc:spChg chg="mod">
          <ac:chgData name="Luan Tuong Vy" userId="7d81b29946b2d0ae" providerId="Windows Live" clId="Web-{4D8B04F5-1F58-4372-AC87-A359F96039E4}" dt="2022-06-07T14:26:41.593" v="4" actId="1076"/>
          <ac:spMkLst>
            <pc:docMk/>
            <pc:sldMk cId="0" sldId="260"/>
            <ac:spMk id="512" creationId="{00000000-0000-0000-0000-000000000000}"/>
          </ac:spMkLst>
        </pc:spChg>
        <pc:spChg chg="mod">
          <ac:chgData name="Luan Tuong Vy" userId="7d81b29946b2d0ae" providerId="Windows Live" clId="Web-{4D8B04F5-1F58-4372-AC87-A359F96039E4}" dt="2022-06-07T14:26:46.656" v="5" actId="1076"/>
          <ac:spMkLst>
            <pc:docMk/>
            <pc:sldMk cId="0" sldId="260"/>
            <ac:spMk id="518" creationId="{00000000-0000-0000-0000-000000000000}"/>
          </ac:spMkLst>
        </pc:spChg>
      </pc:sldChg>
      <pc:sldChg chg="modSp">
        <pc:chgData name="Luan Tuong Vy" userId="7d81b29946b2d0ae" providerId="Windows Live" clId="Web-{4D8B04F5-1F58-4372-AC87-A359F96039E4}" dt="2022-06-07T15:44:45.761" v="490" actId="20577"/>
        <pc:sldMkLst>
          <pc:docMk/>
          <pc:sldMk cId="0" sldId="261"/>
        </pc:sldMkLst>
        <pc:spChg chg="mod">
          <ac:chgData name="Luan Tuong Vy" userId="7d81b29946b2d0ae" providerId="Windows Live" clId="Web-{4D8B04F5-1F58-4372-AC87-A359F96039E4}" dt="2022-06-07T14:26:15.986" v="2" actId="1076"/>
          <ac:spMkLst>
            <pc:docMk/>
            <pc:sldMk cId="0" sldId="261"/>
            <ac:spMk id="20" creationId="{13820BD0-149F-827E-B904-62D5B22ADC72}"/>
          </ac:spMkLst>
        </pc:spChg>
        <pc:spChg chg="mod">
          <ac:chgData name="Luan Tuong Vy" userId="7d81b29946b2d0ae" providerId="Windows Live" clId="Web-{4D8B04F5-1F58-4372-AC87-A359F96039E4}" dt="2022-06-07T15:44:45.761" v="490" actId="20577"/>
          <ac:spMkLst>
            <pc:docMk/>
            <pc:sldMk cId="0" sldId="261"/>
            <ac:spMk id="556" creationId="{00000000-0000-0000-0000-000000000000}"/>
          </ac:spMkLst>
        </pc:spChg>
      </pc:sldChg>
      <pc:sldChg chg="modSp">
        <pc:chgData name="Luan Tuong Vy" userId="7d81b29946b2d0ae" providerId="Windows Live" clId="Web-{4D8B04F5-1F58-4372-AC87-A359F96039E4}" dt="2022-06-07T14:49:14.422" v="176" actId="1076"/>
        <pc:sldMkLst>
          <pc:docMk/>
          <pc:sldMk cId="0" sldId="263"/>
        </pc:sldMkLst>
        <pc:spChg chg="mod">
          <ac:chgData name="Luan Tuong Vy" userId="7d81b29946b2d0ae" providerId="Windows Live" clId="Web-{4D8B04F5-1F58-4372-AC87-A359F96039E4}" dt="2022-06-07T14:49:08.250" v="175" actId="1076"/>
          <ac:spMkLst>
            <pc:docMk/>
            <pc:sldMk cId="0" sldId="263"/>
            <ac:spMk id="691" creationId="{00000000-0000-0000-0000-000000000000}"/>
          </ac:spMkLst>
        </pc:spChg>
        <pc:picChg chg="mod">
          <ac:chgData name="Luan Tuong Vy" userId="7d81b29946b2d0ae" providerId="Windows Live" clId="Web-{4D8B04F5-1F58-4372-AC87-A359F96039E4}" dt="2022-06-07T14:49:14.422" v="176" actId="1076"/>
          <ac:picMkLst>
            <pc:docMk/>
            <pc:sldMk cId="0" sldId="263"/>
            <ac:picMk id="12" creationId="{6F99FCF2-8B65-82FD-9142-957CCE5862F7}"/>
          </ac:picMkLst>
        </pc:picChg>
      </pc:sldChg>
      <pc:sldChg chg="modSp">
        <pc:chgData name="Luan Tuong Vy" userId="7d81b29946b2d0ae" providerId="Windows Live" clId="Web-{4D8B04F5-1F58-4372-AC87-A359F96039E4}" dt="2022-06-07T15:46:06.620" v="493" actId="20577"/>
        <pc:sldMkLst>
          <pc:docMk/>
          <pc:sldMk cId="0" sldId="265"/>
        </pc:sldMkLst>
        <pc:spChg chg="mod">
          <ac:chgData name="Luan Tuong Vy" userId="7d81b29946b2d0ae" providerId="Windows Live" clId="Web-{4D8B04F5-1F58-4372-AC87-A359F96039E4}" dt="2022-06-07T14:47:51.985" v="168" actId="20577"/>
          <ac:spMkLst>
            <pc:docMk/>
            <pc:sldMk cId="0" sldId="265"/>
            <ac:spMk id="105" creationId="{15B1F2A2-138E-C69B-A9D7-1CAD32701B80}"/>
          </ac:spMkLst>
        </pc:spChg>
        <pc:spChg chg="mod">
          <ac:chgData name="Luan Tuong Vy" userId="7d81b29946b2d0ae" providerId="Windows Live" clId="Web-{4D8B04F5-1F58-4372-AC87-A359F96039E4}" dt="2022-06-07T15:46:06.620" v="493" actId="20577"/>
          <ac:spMkLst>
            <pc:docMk/>
            <pc:sldMk cId="0" sldId="265"/>
            <ac:spMk id="127" creationId="{32DBC007-182D-C76E-4B7A-DD116F9BC916}"/>
          </ac:spMkLst>
        </pc:spChg>
        <pc:spChg chg="mod">
          <ac:chgData name="Luan Tuong Vy" userId="7d81b29946b2d0ae" providerId="Windows Live" clId="Web-{4D8B04F5-1F58-4372-AC87-A359F96039E4}" dt="2022-06-07T14:50:03.032" v="179" actId="1076"/>
          <ac:spMkLst>
            <pc:docMk/>
            <pc:sldMk cId="0" sldId="265"/>
            <ac:spMk id="795" creationId="{00000000-0000-0000-0000-000000000000}"/>
          </ac:spMkLst>
        </pc:spChg>
        <pc:picChg chg="mod">
          <ac:chgData name="Luan Tuong Vy" userId="7d81b29946b2d0ae" providerId="Windows Live" clId="Web-{4D8B04F5-1F58-4372-AC87-A359F96039E4}" dt="2022-06-07T14:49:56.157" v="178" actId="1076"/>
          <ac:picMkLst>
            <pc:docMk/>
            <pc:sldMk cId="0" sldId="265"/>
            <ac:picMk id="2" creationId="{0CDFF69E-4095-7FAF-ECB6-FE5160BDB8CF}"/>
          </ac:picMkLst>
        </pc:picChg>
        <pc:picChg chg="mod">
          <ac:chgData name="Luan Tuong Vy" userId="7d81b29946b2d0ae" providerId="Windows Live" clId="Web-{4D8B04F5-1F58-4372-AC87-A359F96039E4}" dt="2022-06-07T14:49:53.266" v="177" actId="1076"/>
          <ac:picMkLst>
            <pc:docMk/>
            <pc:sldMk cId="0" sldId="265"/>
            <ac:picMk id="3" creationId="{1C9B74E7-D70A-E4A8-B659-CB3CBAD3836B}"/>
          </ac:picMkLst>
        </pc:picChg>
        <pc:picChg chg="mod">
          <ac:chgData name="Luan Tuong Vy" userId="7d81b29946b2d0ae" providerId="Windows Live" clId="Web-{4D8B04F5-1F58-4372-AC87-A359F96039E4}" dt="2022-06-07T14:47:37.110" v="165" actId="1076"/>
          <ac:picMkLst>
            <pc:docMk/>
            <pc:sldMk cId="0" sldId="265"/>
            <ac:picMk id="2050" creationId="{155EE0CF-421C-196F-471A-3B2BCD41B4B1}"/>
          </ac:picMkLst>
        </pc:picChg>
      </pc:sldChg>
      <pc:sldChg chg="modSp">
        <pc:chgData name="Luan Tuong Vy" userId="7d81b29946b2d0ae" providerId="Windows Live" clId="Web-{4D8B04F5-1F58-4372-AC87-A359F96039E4}" dt="2022-06-07T15:20:20.654" v="389" actId="20577"/>
        <pc:sldMkLst>
          <pc:docMk/>
          <pc:sldMk cId="0" sldId="267"/>
        </pc:sldMkLst>
        <pc:spChg chg="mod">
          <ac:chgData name="Luan Tuong Vy" userId="7d81b29946b2d0ae" providerId="Windows Live" clId="Web-{4D8B04F5-1F58-4372-AC87-A359F96039E4}" dt="2022-06-07T15:19:55.451" v="388" actId="1076"/>
          <ac:spMkLst>
            <pc:docMk/>
            <pc:sldMk cId="0" sldId="267"/>
            <ac:spMk id="78" creationId="{A9FF4662-404B-35ED-5E55-A798CF128B17}"/>
          </ac:spMkLst>
        </pc:spChg>
        <pc:spChg chg="mod">
          <ac:chgData name="Luan Tuong Vy" userId="7d81b29946b2d0ae" providerId="Windows Live" clId="Web-{4D8B04F5-1F58-4372-AC87-A359F96039E4}" dt="2022-06-07T15:15:34.904" v="332" actId="1076"/>
          <ac:spMkLst>
            <pc:docMk/>
            <pc:sldMk cId="0" sldId="267"/>
            <ac:spMk id="990" creationId="{00000000-0000-0000-0000-000000000000}"/>
          </ac:spMkLst>
        </pc:spChg>
        <pc:spChg chg="mod">
          <ac:chgData name="Luan Tuong Vy" userId="7d81b29946b2d0ae" providerId="Windows Live" clId="Web-{4D8B04F5-1F58-4372-AC87-A359F96039E4}" dt="2022-06-07T15:17:29.217" v="335" actId="14100"/>
          <ac:spMkLst>
            <pc:docMk/>
            <pc:sldMk cId="0" sldId="267"/>
            <ac:spMk id="991" creationId="{00000000-0000-0000-0000-000000000000}"/>
          </ac:spMkLst>
        </pc:spChg>
        <pc:spChg chg="mod">
          <ac:chgData name="Luan Tuong Vy" userId="7d81b29946b2d0ae" providerId="Windows Live" clId="Web-{4D8B04F5-1F58-4372-AC87-A359F96039E4}" dt="2022-06-07T15:20:20.654" v="389" actId="20577"/>
          <ac:spMkLst>
            <pc:docMk/>
            <pc:sldMk cId="0" sldId="267"/>
            <ac:spMk id="996" creationId="{00000000-0000-0000-0000-000000000000}"/>
          </ac:spMkLst>
        </pc:spChg>
      </pc:sldChg>
      <pc:sldChg chg="modSp">
        <pc:chgData name="Luan Tuong Vy" userId="7d81b29946b2d0ae" providerId="Windows Live" clId="Web-{4D8B04F5-1F58-4372-AC87-A359F96039E4}" dt="2022-06-07T14:54:10.062" v="208" actId="20577"/>
        <pc:sldMkLst>
          <pc:docMk/>
          <pc:sldMk cId="0" sldId="272"/>
        </pc:sldMkLst>
        <pc:spChg chg="mod">
          <ac:chgData name="Luan Tuong Vy" userId="7d81b29946b2d0ae" providerId="Windows Live" clId="Web-{4D8B04F5-1F58-4372-AC87-A359F96039E4}" dt="2022-06-07T14:54:10.062" v="208" actId="20577"/>
          <ac:spMkLst>
            <pc:docMk/>
            <pc:sldMk cId="0" sldId="272"/>
            <ac:spMk id="1255" creationId="{00000000-0000-0000-0000-000000000000}"/>
          </ac:spMkLst>
        </pc:spChg>
      </pc:sldChg>
      <pc:sldChg chg="modSp">
        <pc:chgData name="Luan Tuong Vy" userId="7d81b29946b2d0ae" providerId="Windows Live" clId="Web-{4D8B04F5-1F58-4372-AC87-A359F96039E4}" dt="2022-06-07T14:57:37.500" v="229" actId="14100"/>
        <pc:sldMkLst>
          <pc:docMk/>
          <pc:sldMk cId="0" sldId="287"/>
        </pc:sldMkLst>
        <pc:spChg chg="mod">
          <ac:chgData name="Luan Tuong Vy" userId="7d81b29946b2d0ae" providerId="Windows Live" clId="Web-{4D8B04F5-1F58-4372-AC87-A359F96039E4}" dt="2022-06-07T14:43:56.874" v="151" actId="1076"/>
          <ac:spMkLst>
            <pc:docMk/>
            <pc:sldMk cId="0" sldId="287"/>
            <ac:spMk id="2049" creationId="{00000000-0000-0000-0000-000000000000}"/>
          </ac:spMkLst>
        </pc:spChg>
        <pc:spChg chg="mod">
          <ac:chgData name="Luan Tuong Vy" userId="7d81b29946b2d0ae" providerId="Windows Live" clId="Web-{4D8B04F5-1F58-4372-AC87-A359F96039E4}" dt="2022-06-07T14:44:05.546" v="152" actId="1076"/>
          <ac:spMkLst>
            <pc:docMk/>
            <pc:sldMk cId="0" sldId="287"/>
            <ac:spMk id="2067" creationId="{00000000-0000-0000-0000-000000000000}"/>
          </ac:spMkLst>
        </pc:spChg>
        <pc:picChg chg="mod">
          <ac:chgData name="Luan Tuong Vy" userId="7d81b29946b2d0ae" providerId="Windows Live" clId="Web-{4D8B04F5-1F58-4372-AC87-A359F96039E4}" dt="2022-06-07T14:57:37.500" v="229" actId="14100"/>
          <ac:picMkLst>
            <pc:docMk/>
            <pc:sldMk cId="0" sldId="287"/>
            <ac:picMk id="1026" creationId="{3EE916C6-B1BA-4AE4-FC88-1EF727069139}"/>
          </ac:picMkLst>
        </pc:picChg>
        <pc:cxnChg chg="mod">
          <ac:chgData name="Luan Tuong Vy" userId="7d81b29946b2d0ae" providerId="Windows Live" clId="Web-{4D8B04F5-1F58-4372-AC87-A359F96039E4}" dt="2022-06-07T14:44:16.889" v="153" actId="1076"/>
          <ac:cxnSpMkLst>
            <pc:docMk/>
            <pc:sldMk cId="0" sldId="287"/>
            <ac:cxnSpMk id="2051" creationId="{00000000-0000-0000-0000-000000000000}"/>
          </ac:cxnSpMkLst>
        </pc:cxnChg>
      </pc:sldChg>
      <pc:sldChg chg="modSp">
        <pc:chgData name="Luan Tuong Vy" userId="7d81b29946b2d0ae" providerId="Windows Live" clId="Web-{4D8B04F5-1F58-4372-AC87-A359F96039E4}" dt="2022-06-07T15:05:47.390" v="263" actId="1076"/>
        <pc:sldMkLst>
          <pc:docMk/>
          <pc:sldMk cId="3542279663" sldId="314"/>
        </pc:sldMkLst>
        <pc:spChg chg="mod">
          <ac:chgData name="Luan Tuong Vy" userId="7d81b29946b2d0ae" providerId="Windows Live" clId="Web-{4D8B04F5-1F58-4372-AC87-A359F96039E4}" dt="2022-06-07T15:05:26.593" v="262" actId="1076"/>
          <ac:spMkLst>
            <pc:docMk/>
            <pc:sldMk cId="3542279663" sldId="314"/>
            <ac:spMk id="104" creationId="{09E62E52-3EAA-D8F2-832F-656D56FA7A04}"/>
          </ac:spMkLst>
        </pc:spChg>
        <pc:picChg chg="mod">
          <ac:chgData name="Luan Tuong Vy" userId="7d81b29946b2d0ae" providerId="Windows Live" clId="Web-{4D8B04F5-1F58-4372-AC87-A359F96039E4}" dt="2022-06-07T15:05:47.390" v="263" actId="1076"/>
          <ac:picMkLst>
            <pc:docMk/>
            <pc:sldMk cId="3542279663" sldId="314"/>
            <ac:picMk id="103" creationId="{E5E38BF2-D3E6-7E5F-7914-5CC64E9010B5}"/>
          </ac:picMkLst>
        </pc:picChg>
      </pc:sldChg>
      <pc:sldChg chg="modSp">
        <pc:chgData name="Luan Tuong Vy" userId="7d81b29946b2d0ae" providerId="Windows Live" clId="Web-{4D8B04F5-1F58-4372-AC87-A359F96039E4}" dt="2022-06-07T14:57:11.250" v="228" actId="1076"/>
        <pc:sldMkLst>
          <pc:docMk/>
          <pc:sldMk cId="4216300613" sldId="316"/>
        </pc:sldMkLst>
        <pc:spChg chg="mod">
          <ac:chgData name="Luan Tuong Vy" userId="7d81b29946b2d0ae" providerId="Windows Live" clId="Web-{4D8B04F5-1F58-4372-AC87-A359F96039E4}" dt="2022-06-07T14:57:11.234" v="227" actId="1076"/>
          <ac:spMkLst>
            <pc:docMk/>
            <pc:sldMk cId="4216300613" sldId="316"/>
            <ac:spMk id="89" creationId="{1DE577E7-6FEE-1762-E00F-BC39B8EFDDFD}"/>
          </ac:spMkLst>
        </pc:spChg>
        <pc:spChg chg="mod">
          <ac:chgData name="Luan Tuong Vy" userId="7d81b29946b2d0ae" providerId="Windows Live" clId="Web-{4D8B04F5-1F58-4372-AC87-A359F96039E4}" dt="2022-06-07T14:57:11.250" v="228" actId="1076"/>
          <ac:spMkLst>
            <pc:docMk/>
            <pc:sldMk cId="4216300613" sldId="316"/>
            <ac:spMk id="90" creationId="{D0E245F6-3999-8AAD-5517-A01BD1D69AA0}"/>
          </ac:spMkLst>
        </pc:spChg>
      </pc:sldChg>
      <pc:sldChg chg="modSp">
        <pc:chgData name="Luan Tuong Vy" userId="7d81b29946b2d0ae" providerId="Windows Live" clId="Web-{4D8B04F5-1F58-4372-AC87-A359F96039E4}" dt="2022-06-07T15:03:13.171" v="260" actId="1076"/>
        <pc:sldMkLst>
          <pc:docMk/>
          <pc:sldMk cId="2136556152" sldId="317"/>
        </pc:sldMkLst>
        <pc:spChg chg="mod">
          <ac:chgData name="Luan Tuong Vy" userId="7d81b29946b2d0ae" providerId="Windows Live" clId="Web-{4D8B04F5-1F58-4372-AC87-A359F96039E4}" dt="2022-06-07T15:03:13.140" v="257" actId="1076"/>
          <ac:spMkLst>
            <pc:docMk/>
            <pc:sldMk cId="2136556152" sldId="317"/>
            <ac:spMk id="644" creationId="{00000000-0000-0000-0000-000000000000}"/>
          </ac:spMkLst>
        </pc:spChg>
        <pc:spChg chg="mod">
          <ac:chgData name="Luan Tuong Vy" userId="7d81b29946b2d0ae" providerId="Windows Live" clId="Web-{4D8B04F5-1F58-4372-AC87-A359F96039E4}" dt="2022-06-07T15:03:13.109" v="255" actId="1076"/>
          <ac:spMkLst>
            <pc:docMk/>
            <pc:sldMk cId="2136556152" sldId="317"/>
            <ac:spMk id="645" creationId="{00000000-0000-0000-0000-000000000000}"/>
          </ac:spMkLst>
        </pc:spChg>
        <pc:spChg chg="mod">
          <ac:chgData name="Luan Tuong Vy" userId="7d81b29946b2d0ae" providerId="Windows Live" clId="Web-{4D8B04F5-1F58-4372-AC87-A359F96039E4}" dt="2022-06-07T15:03:13.171" v="260" actId="1076"/>
          <ac:spMkLst>
            <pc:docMk/>
            <pc:sldMk cId="2136556152" sldId="317"/>
            <ac:spMk id="646" creationId="{00000000-0000-0000-0000-000000000000}"/>
          </ac:spMkLst>
        </pc:spChg>
        <pc:spChg chg="mod">
          <ac:chgData name="Luan Tuong Vy" userId="7d81b29946b2d0ae" providerId="Windows Live" clId="Web-{4D8B04F5-1F58-4372-AC87-A359F96039E4}" dt="2022-06-07T15:03:13.140" v="258" actId="1076"/>
          <ac:spMkLst>
            <pc:docMk/>
            <pc:sldMk cId="2136556152" sldId="317"/>
            <ac:spMk id="647" creationId="{00000000-0000-0000-0000-000000000000}"/>
          </ac:spMkLst>
        </pc:spChg>
        <pc:spChg chg="mod">
          <ac:chgData name="Luan Tuong Vy" userId="7d81b29946b2d0ae" providerId="Windows Live" clId="Web-{4D8B04F5-1F58-4372-AC87-A359F96039E4}" dt="2022-06-07T15:03:13.124" v="256" actId="1076"/>
          <ac:spMkLst>
            <pc:docMk/>
            <pc:sldMk cId="2136556152" sldId="317"/>
            <ac:spMk id="648" creationId="{00000000-0000-0000-0000-000000000000}"/>
          </ac:spMkLst>
        </pc:spChg>
        <pc:spChg chg="mod">
          <ac:chgData name="Luan Tuong Vy" userId="7d81b29946b2d0ae" providerId="Windows Live" clId="Web-{4D8B04F5-1F58-4372-AC87-A359F96039E4}" dt="2022-06-07T15:02:05.702" v="239" actId="1076"/>
          <ac:spMkLst>
            <pc:docMk/>
            <pc:sldMk cId="2136556152" sldId="317"/>
            <ac:spMk id="653" creationId="{00000000-0000-0000-0000-000000000000}"/>
          </ac:spMkLst>
        </pc:spChg>
        <pc:picChg chg="mod">
          <ac:chgData name="Luan Tuong Vy" userId="7d81b29946b2d0ae" providerId="Windows Live" clId="Web-{4D8B04F5-1F58-4372-AC87-A359F96039E4}" dt="2022-06-07T15:03:13.156" v="259" actId="1076"/>
          <ac:picMkLst>
            <pc:docMk/>
            <pc:sldMk cId="2136556152" sldId="317"/>
            <ac:picMk id="41" creationId="{9EA18FB6-832D-407F-7707-850968DC168D}"/>
          </ac:picMkLst>
        </pc:picChg>
      </pc:sldChg>
      <pc:sldChg chg="modSp">
        <pc:chgData name="Luan Tuong Vy" userId="7d81b29946b2d0ae" providerId="Windows Live" clId="Web-{4D8B04F5-1F58-4372-AC87-A359F96039E4}" dt="2022-06-07T16:11:55.446" v="996" actId="20577"/>
        <pc:sldMkLst>
          <pc:docMk/>
          <pc:sldMk cId="4084138538" sldId="318"/>
        </pc:sldMkLst>
        <pc:spChg chg="mod">
          <ac:chgData name="Luan Tuong Vy" userId="7d81b29946b2d0ae" providerId="Windows Live" clId="Web-{4D8B04F5-1F58-4372-AC87-A359F96039E4}" dt="2022-06-07T16:11:55.446" v="996" actId="20577"/>
          <ac:spMkLst>
            <pc:docMk/>
            <pc:sldMk cId="4084138538" sldId="318"/>
            <ac:spMk id="78" creationId="{6DE08686-AB01-12E2-2F4B-274AD22FBE0A}"/>
          </ac:spMkLst>
        </pc:spChg>
        <pc:picChg chg="mod">
          <ac:chgData name="Luan Tuong Vy" userId="7d81b29946b2d0ae" providerId="Windows Live" clId="Web-{4D8B04F5-1F58-4372-AC87-A359F96039E4}" dt="2022-06-07T14:52:54.594" v="200" actId="1076"/>
          <ac:picMkLst>
            <pc:docMk/>
            <pc:sldMk cId="4084138538" sldId="318"/>
            <ac:picMk id="2" creationId="{69EF9CB0-28E1-91D2-474B-F6DA26C8C7EB}"/>
          </ac:picMkLst>
        </pc:picChg>
      </pc:sldChg>
      <pc:sldChg chg="modSp">
        <pc:chgData name="Luan Tuong Vy" userId="7d81b29946b2d0ae" providerId="Windows Live" clId="Web-{4D8B04F5-1F58-4372-AC87-A359F96039E4}" dt="2022-06-07T15:06:14.843" v="265" actId="1076"/>
        <pc:sldMkLst>
          <pc:docMk/>
          <pc:sldMk cId="1393926214" sldId="319"/>
        </pc:sldMkLst>
        <pc:picChg chg="mod">
          <ac:chgData name="Luan Tuong Vy" userId="7d81b29946b2d0ae" providerId="Windows Live" clId="Web-{4D8B04F5-1F58-4372-AC87-A359F96039E4}" dt="2022-06-07T15:06:14.843" v="265" actId="1076"/>
          <ac:picMkLst>
            <pc:docMk/>
            <pc:sldMk cId="1393926214" sldId="319"/>
            <ac:picMk id="3" creationId="{551D297F-D455-AC14-AA34-0E33EBE63912}"/>
          </ac:picMkLst>
        </pc:picChg>
        <pc:picChg chg="mod">
          <ac:chgData name="Luan Tuong Vy" userId="7d81b29946b2d0ae" providerId="Windows Live" clId="Web-{4D8B04F5-1F58-4372-AC87-A359F96039E4}" dt="2022-06-07T15:06:04.452" v="264" actId="1076"/>
          <ac:picMkLst>
            <pc:docMk/>
            <pc:sldMk cId="1393926214" sldId="319"/>
            <ac:picMk id="7170" creationId="{FEF3A77D-FA18-A444-E5BC-5F9E35045EBE}"/>
          </ac:picMkLst>
        </pc:picChg>
      </pc:sldChg>
      <pc:sldChg chg="modSp">
        <pc:chgData name="Luan Tuong Vy" userId="7d81b29946b2d0ae" providerId="Windows Live" clId="Web-{4D8B04F5-1F58-4372-AC87-A359F96039E4}" dt="2022-06-07T15:23:47.497" v="394" actId="14100"/>
        <pc:sldMkLst>
          <pc:docMk/>
          <pc:sldMk cId="2119976408" sldId="320"/>
        </pc:sldMkLst>
        <pc:spChg chg="mod">
          <ac:chgData name="Luan Tuong Vy" userId="7d81b29946b2d0ae" providerId="Windows Live" clId="Web-{4D8B04F5-1F58-4372-AC87-A359F96039E4}" dt="2022-06-07T15:23:47.497" v="394" actId="14100"/>
          <ac:spMkLst>
            <pc:docMk/>
            <pc:sldMk cId="2119976408" sldId="320"/>
            <ac:spMk id="1255" creationId="{00000000-0000-0000-0000-000000000000}"/>
          </ac:spMkLst>
        </pc:spChg>
        <pc:picChg chg="mod">
          <ac:chgData name="Luan Tuong Vy" userId="7d81b29946b2d0ae" providerId="Windows Live" clId="Web-{4D8B04F5-1F58-4372-AC87-A359F96039E4}" dt="2022-06-07T15:23:45.544" v="393" actId="14100"/>
          <ac:picMkLst>
            <pc:docMk/>
            <pc:sldMk cId="2119976408" sldId="320"/>
            <ac:picMk id="8194" creationId="{E80102ED-62C4-5655-C62A-69B7FCB16733}"/>
          </ac:picMkLst>
        </pc:picChg>
      </pc:sldChg>
      <pc:sldChg chg="modSp">
        <pc:chgData name="Luan Tuong Vy" userId="7d81b29946b2d0ae" providerId="Windows Live" clId="Web-{4D8B04F5-1F58-4372-AC87-A359F96039E4}" dt="2022-06-07T15:07:40.108" v="272" actId="1076"/>
        <pc:sldMkLst>
          <pc:docMk/>
          <pc:sldMk cId="2475651487" sldId="322"/>
        </pc:sldMkLst>
        <pc:spChg chg="mod">
          <ac:chgData name="Luan Tuong Vy" userId="7d81b29946b2d0ae" providerId="Windows Live" clId="Web-{4D8B04F5-1F58-4372-AC87-A359F96039E4}" dt="2022-06-07T15:07:40.108" v="272" actId="1076"/>
          <ac:spMkLst>
            <pc:docMk/>
            <pc:sldMk cId="2475651487" sldId="322"/>
            <ac:spMk id="1255" creationId="{00000000-0000-0000-0000-000000000000}"/>
          </ac:spMkLst>
        </pc:spChg>
        <pc:spChg chg="mod">
          <ac:chgData name="Luan Tuong Vy" userId="7d81b29946b2d0ae" providerId="Windows Live" clId="Web-{4D8B04F5-1F58-4372-AC87-A359F96039E4}" dt="2022-06-07T15:07:27.764" v="270" actId="1076"/>
          <ac:spMkLst>
            <pc:docMk/>
            <pc:sldMk cId="2475651487" sldId="322"/>
            <ac:spMk id="1262" creationId="{00000000-0000-0000-0000-000000000000}"/>
          </ac:spMkLst>
        </pc:spChg>
        <pc:spChg chg="mod">
          <ac:chgData name="Luan Tuong Vy" userId="7d81b29946b2d0ae" providerId="Windows Live" clId="Web-{4D8B04F5-1F58-4372-AC87-A359F96039E4}" dt="2022-06-07T15:07:12.311" v="269" actId="1076"/>
          <ac:spMkLst>
            <pc:docMk/>
            <pc:sldMk cId="2475651487" sldId="322"/>
            <ac:spMk id="1265" creationId="{00000000-0000-0000-0000-000000000000}"/>
          </ac:spMkLst>
        </pc:spChg>
        <pc:picChg chg="mod">
          <ac:chgData name="Luan Tuong Vy" userId="7d81b29946b2d0ae" providerId="Windows Live" clId="Web-{4D8B04F5-1F58-4372-AC87-A359F96039E4}" dt="2022-06-07T15:07:34.686" v="271" actId="1076"/>
          <ac:picMkLst>
            <pc:docMk/>
            <pc:sldMk cId="2475651487" sldId="322"/>
            <ac:picMk id="10242" creationId="{98091124-34A0-5657-43B4-C2E9ECE12929}"/>
          </ac:picMkLst>
        </pc:picChg>
      </pc:sldChg>
      <pc:sldChg chg="modSp">
        <pc:chgData name="Luan Tuong Vy" userId="7d81b29946b2d0ae" providerId="Windows Live" clId="Web-{4D8B04F5-1F58-4372-AC87-A359F96039E4}" dt="2022-06-07T15:10:25.139" v="278" actId="1076"/>
        <pc:sldMkLst>
          <pc:docMk/>
          <pc:sldMk cId="1953681066" sldId="323"/>
        </pc:sldMkLst>
        <pc:spChg chg="mod">
          <ac:chgData name="Luan Tuong Vy" userId="7d81b29946b2d0ae" providerId="Windows Live" clId="Web-{4D8B04F5-1F58-4372-AC87-A359F96039E4}" dt="2022-06-07T14:42:53.655" v="149" actId="14100"/>
          <ac:spMkLst>
            <pc:docMk/>
            <pc:sldMk cId="1953681066" sldId="323"/>
            <ac:spMk id="1255" creationId="{00000000-0000-0000-0000-000000000000}"/>
          </ac:spMkLst>
        </pc:spChg>
        <pc:spChg chg="mod">
          <ac:chgData name="Luan Tuong Vy" userId="7d81b29946b2d0ae" providerId="Windows Live" clId="Web-{4D8B04F5-1F58-4372-AC87-A359F96039E4}" dt="2022-06-07T15:10:25.139" v="278" actId="1076"/>
          <ac:spMkLst>
            <pc:docMk/>
            <pc:sldMk cId="1953681066" sldId="323"/>
            <ac:spMk id="1262" creationId="{00000000-0000-0000-0000-000000000000}"/>
          </ac:spMkLst>
        </pc:spChg>
        <pc:picChg chg="mod">
          <ac:chgData name="Luan Tuong Vy" userId="7d81b29946b2d0ae" providerId="Windows Live" clId="Web-{4D8B04F5-1F58-4372-AC87-A359F96039E4}" dt="2022-06-07T14:43:30.952" v="150" actId="1076"/>
          <ac:picMkLst>
            <pc:docMk/>
            <pc:sldMk cId="1953681066" sldId="323"/>
            <ac:picMk id="11270" creationId="{924DB89E-010B-3E01-2394-F40DA7DA4382}"/>
          </ac:picMkLst>
        </pc:picChg>
      </pc:sldChg>
      <pc:sldChg chg="modSp">
        <pc:chgData name="Luan Tuong Vy" userId="7d81b29946b2d0ae" providerId="Windows Live" clId="Web-{4D8B04F5-1F58-4372-AC87-A359F96039E4}" dt="2022-06-07T15:10:17.436" v="277" actId="1076"/>
        <pc:sldMkLst>
          <pc:docMk/>
          <pc:sldMk cId="1472779574" sldId="324"/>
        </pc:sldMkLst>
        <pc:spChg chg="mod">
          <ac:chgData name="Luan Tuong Vy" userId="7d81b29946b2d0ae" providerId="Windows Live" clId="Web-{4D8B04F5-1F58-4372-AC87-A359F96039E4}" dt="2022-06-07T15:10:17.436" v="277" actId="1076"/>
          <ac:spMkLst>
            <pc:docMk/>
            <pc:sldMk cId="1472779574" sldId="324"/>
            <ac:spMk id="1259" creationId="{00000000-0000-0000-0000-000000000000}"/>
          </ac:spMkLst>
        </pc:spChg>
        <pc:spChg chg="mod">
          <ac:chgData name="Luan Tuong Vy" userId="7d81b29946b2d0ae" providerId="Windows Live" clId="Web-{4D8B04F5-1F58-4372-AC87-A359F96039E4}" dt="2022-06-07T15:10:14.092" v="276" actId="1076"/>
          <ac:spMkLst>
            <pc:docMk/>
            <pc:sldMk cId="1472779574" sldId="324"/>
            <ac:spMk id="1262" creationId="{00000000-0000-0000-0000-000000000000}"/>
          </ac:spMkLst>
        </pc:spChg>
      </pc:sldChg>
      <pc:sldChg chg="modSp">
        <pc:chgData name="Luan Tuong Vy" userId="7d81b29946b2d0ae" providerId="Windows Live" clId="Web-{4D8B04F5-1F58-4372-AC87-A359F96039E4}" dt="2022-06-07T14:33:27.390" v="80" actId="1076"/>
        <pc:sldMkLst>
          <pc:docMk/>
          <pc:sldMk cId="3673638906" sldId="326"/>
        </pc:sldMkLst>
        <pc:spChg chg="mod">
          <ac:chgData name="Luan Tuong Vy" userId="7d81b29946b2d0ae" providerId="Windows Live" clId="Web-{4D8B04F5-1F58-4372-AC87-A359F96039E4}" dt="2022-06-07T14:33:16.406" v="78" actId="1076"/>
          <ac:spMkLst>
            <pc:docMk/>
            <pc:sldMk cId="3673638906" sldId="326"/>
            <ac:spMk id="32" creationId="{2A66D0B9-2FA6-4292-630F-988761A79188}"/>
          </ac:spMkLst>
        </pc:spChg>
        <pc:spChg chg="mod">
          <ac:chgData name="Luan Tuong Vy" userId="7d81b29946b2d0ae" providerId="Windows Live" clId="Web-{4D8B04F5-1F58-4372-AC87-A359F96039E4}" dt="2022-06-07T14:33:01.968" v="76" actId="1076"/>
          <ac:spMkLst>
            <pc:docMk/>
            <pc:sldMk cId="3673638906" sldId="326"/>
            <ac:spMk id="90" creationId="{D0E245F6-3999-8AAD-5517-A01BD1D69AA0}"/>
          </ac:spMkLst>
        </pc:spChg>
        <pc:spChg chg="mod">
          <ac:chgData name="Luan Tuong Vy" userId="7d81b29946b2d0ae" providerId="Windows Live" clId="Web-{4D8B04F5-1F58-4372-AC87-A359F96039E4}" dt="2022-06-07T14:33:27.390" v="80" actId="1076"/>
          <ac:spMkLst>
            <pc:docMk/>
            <pc:sldMk cId="3673638906" sldId="326"/>
            <ac:spMk id="92" creationId="{105DBF68-52B0-AE73-C8CC-9E24E87F37A0}"/>
          </ac:spMkLst>
        </pc:spChg>
        <pc:spChg chg="mod">
          <ac:chgData name="Luan Tuong Vy" userId="7d81b29946b2d0ae" providerId="Windows Live" clId="Web-{4D8B04F5-1F58-4372-AC87-A359F96039E4}" dt="2022-06-07T14:33:22.843" v="79" actId="14100"/>
          <ac:spMkLst>
            <pc:docMk/>
            <pc:sldMk cId="3673638906" sldId="326"/>
            <ac:spMk id="93" creationId="{A981F69E-35C8-1264-E544-F1CE8D788495}"/>
          </ac:spMkLst>
        </pc:spChg>
      </pc:sldChg>
      <pc:sldChg chg="modSp">
        <pc:chgData name="Luan Tuong Vy" userId="7d81b29946b2d0ae" providerId="Windows Live" clId="Web-{4D8B04F5-1F58-4372-AC87-A359F96039E4}" dt="2022-06-07T14:37:55.077" v="136" actId="1076"/>
        <pc:sldMkLst>
          <pc:docMk/>
          <pc:sldMk cId="2086121147" sldId="327"/>
        </pc:sldMkLst>
        <pc:spChg chg="mod">
          <ac:chgData name="Luan Tuong Vy" userId="7d81b29946b2d0ae" providerId="Windows Live" clId="Web-{4D8B04F5-1F58-4372-AC87-A359F96039E4}" dt="2022-06-07T14:34:56.890" v="108" actId="20577"/>
          <ac:spMkLst>
            <pc:docMk/>
            <pc:sldMk cId="2086121147" sldId="327"/>
            <ac:spMk id="36" creationId="{8CCC1289-8227-12F6-BF03-E291CEF9277E}"/>
          </ac:spMkLst>
        </pc:spChg>
        <pc:spChg chg="mod">
          <ac:chgData name="Luan Tuong Vy" userId="7d81b29946b2d0ae" providerId="Windows Live" clId="Web-{4D8B04F5-1F58-4372-AC87-A359F96039E4}" dt="2022-06-07T14:35:16.859" v="112" actId="1076"/>
          <ac:spMkLst>
            <pc:docMk/>
            <pc:sldMk cId="2086121147" sldId="327"/>
            <ac:spMk id="37" creationId="{56044A23-3B33-AAB6-8A6E-C3F40AE5E7CB}"/>
          </ac:spMkLst>
        </pc:spChg>
        <pc:spChg chg="mod">
          <ac:chgData name="Luan Tuong Vy" userId="7d81b29946b2d0ae" providerId="Windows Live" clId="Web-{4D8B04F5-1F58-4372-AC87-A359F96039E4}" dt="2022-06-07T14:37:55.077" v="136" actId="1076"/>
          <ac:spMkLst>
            <pc:docMk/>
            <pc:sldMk cId="2086121147" sldId="327"/>
            <ac:spMk id="38" creationId="{AA9BAF93-EE5D-AE29-BA72-6146B8E02BF6}"/>
          </ac:spMkLst>
        </pc:spChg>
        <pc:spChg chg="mod">
          <ac:chgData name="Luan Tuong Vy" userId="7d81b29946b2d0ae" providerId="Windows Live" clId="Web-{4D8B04F5-1F58-4372-AC87-A359F96039E4}" dt="2022-06-07T14:37:42.609" v="134" actId="1076"/>
          <ac:spMkLst>
            <pc:docMk/>
            <pc:sldMk cId="2086121147" sldId="327"/>
            <ac:spMk id="39" creationId="{B0936D27-3A45-33B4-CCE5-40567C035A9F}"/>
          </ac:spMkLst>
        </pc:spChg>
        <pc:spChg chg="mod">
          <ac:chgData name="Luan Tuong Vy" userId="7d81b29946b2d0ae" providerId="Windows Live" clId="Web-{4D8B04F5-1F58-4372-AC87-A359F96039E4}" dt="2022-06-07T14:34:59.593" v="109" actId="20577"/>
          <ac:spMkLst>
            <pc:docMk/>
            <pc:sldMk cId="2086121147" sldId="327"/>
            <ac:spMk id="40" creationId="{FAFE4A55-E032-2B5C-A144-849361241A75}"/>
          </ac:spMkLst>
        </pc:spChg>
        <pc:spChg chg="mod">
          <ac:chgData name="Luan Tuong Vy" userId="7d81b29946b2d0ae" providerId="Windows Live" clId="Web-{4D8B04F5-1F58-4372-AC87-A359F96039E4}" dt="2022-06-07T14:35:08.390" v="111" actId="1076"/>
          <ac:spMkLst>
            <pc:docMk/>
            <pc:sldMk cId="2086121147" sldId="327"/>
            <ac:spMk id="41" creationId="{0063AC06-D9E9-226A-4537-3B0BE5276072}"/>
          </ac:spMkLst>
        </pc:spChg>
        <pc:picChg chg="mod">
          <ac:chgData name="Luan Tuong Vy" userId="7d81b29946b2d0ae" providerId="Windows Live" clId="Web-{4D8B04F5-1F58-4372-AC87-A359F96039E4}" dt="2022-06-07T14:37:34.015" v="133" actId="1076"/>
          <ac:picMkLst>
            <pc:docMk/>
            <pc:sldMk cId="2086121147" sldId="327"/>
            <ac:picMk id="14354" creationId="{75F4DAEB-D0A3-A855-D660-9E32055F2FE4}"/>
          </ac:picMkLst>
        </pc:picChg>
      </pc:sldChg>
      <pc:sldChg chg="delSp modSp">
        <pc:chgData name="Luan Tuong Vy" userId="7d81b29946b2d0ae" providerId="Windows Live" clId="Web-{4D8B04F5-1F58-4372-AC87-A359F96039E4}" dt="2022-06-07T14:59:11.609" v="237" actId="14100"/>
        <pc:sldMkLst>
          <pc:docMk/>
          <pc:sldMk cId="1736578802" sldId="330"/>
        </pc:sldMkLst>
        <pc:spChg chg="mod">
          <ac:chgData name="Luan Tuong Vy" userId="7d81b29946b2d0ae" providerId="Windows Live" clId="Web-{4D8B04F5-1F58-4372-AC87-A359F96039E4}" dt="2022-06-07T14:39:36.843" v="146" actId="1076"/>
          <ac:spMkLst>
            <pc:docMk/>
            <pc:sldMk cId="1736578802" sldId="330"/>
            <ac:spMk id="54" creationId="{060141FB-0016-7910-F007-2383CCA0B6BC}"/>
          </ac:spMkLst>
        </pc:spChg>
        <pc:spChg chg="mod">
          <ac:chgData name="Luan Tuong Vy" userId="7d81b29946b2d0ae" providerId="Windows Live" clId="Web-{4D8B04F5-1F58-4372-AC87-A359F96039E4}" dt="2022-06-07T14:59:11.609" v="237" actId="14100"/>
          <ac:spMkLst>
            <pc:docMk/>
            <pc:sldMk cId="1736578802" sldId="330"/>
            <ac:spMk id="2049" creationId="{00000000-0000-0000-0000-000000000000}"/>
          </ac:spMkLst>
        </pc:spChg>
        <pc:spChg chg="mod">
          <ac:chgData name="Luan Tuong Vy" userId="7d81b29946b2d0ae" providerId="Windows Live" clId="Web-{4D8B04F5-1F58-4372-AC87-A359F96039E4}" dt="2022-06-07T14:39:21.327" v="144" actId="1076"/>
          <ac:spMkLst>
            <pc:docMk/>
            <pc:sldMk cId="1736578802" sldId="330"/>
            <ac:spMk id="2050" creationId="{00000000-0000-0000-0000-000000000000}"/>
          </ac:spMkLst>
        </pc:spChg>
        <pc:spChg chg="del">
          <ac:chgData name="Luan Tuong Vy" userId="7d81b29946b2d0ae" providerId="Windows Live" clId="Web-{4D8B04F5-1F58-4372-AC87-A359F96039E4}" dt="2022-06-07T14:58:57.375" v="236"/>
          <ac:spMkLst>
            <pc:docMk/>
            <pc:sldMk cId="1736578802" sldId="330"/>
            <ac:spMk id="2071" creationId="{00000000-0000-0000-0000-000000000000}"/>
          </ac:spMkLst>
        </pc:spChg>
        <pc:cxnChg chg="mod">
          <ac:chgData name="Luan Tuong Vy" userId="7d81b29946b2d0ae" providerId="Windows Live" clId="Web-{4D8B04F5-1F58-4372-AC87-A359F96039E4}" dt="2022-06-07T14:39:21.405" v="145" actId="1076"/>
          <ac:cxnSpMkLst>
            <pc:docMk/>
            <pc:sldMk cId="1736578802" sldId="330"/>
            <ac:cxnSpMk id="2051" creationId="{00000000-0000-0000-0000-000000000000}"/>
          </ac:cxnSpMkLst>
        </pc:cxnChg>
      </pc:sldChg>
      <pc:sldChg chg="modSp">
        <pc:chgData name="Luan Tuong Vy" userId="7d81b29946b2d0ae" providerId="Windows Live" clId="Web-{4D8B04F5-1F58-4372-AC87-A359F96039E4}" dt="2022-06-07T14:54:42.063" v="212" actId="14100"/>
        <pc:sldMkLst>
          <pc:docMk/>
          <pc:sldMk cId="3179942601" sldId="331"/>
        </pc:sldMkLst>
        <pc:spChg chg="mod">
          <ac:chgData name="Luan Tuong Vy" userId="7d81b29946b2d0ae" providerId="Windows Live" clId="Web-{4D8B04F5-1F58-4372-AC87-A359F96039E4}" dt="2022-06-07T14:54:42.031" v="211" actId="14100"/>
          <ac:spMkLst>
            <pc:docMk/>
            <pc:sldMk cId="3179942601" sldId="331"/>
            <ac:spMk id="46" creationId="{DD50F96E-FCDD-AEC0-BDD3-D62B05D13DF8}"/>
          </ac:spMkLst>
        </pc:spChg>
        <pc:spChg chg="mod">
          <ac:chgData name="Luan Tuong Vy" userId="7d81b29946b2d0ae" providerId="Windows Live" clId="Web-{4D8B04F5-1F58-4372-AC87-A359F96039E4}" dt="2022-06-07T14:44:35.483" v="154" actId="1076"/>
          <ac:spMkLst>
            <pc:docMk/>
            <pc:sldMk cId="3179942601" sldId="331"/>
            <ac:spMk id="47" creationId="{1E1877FC-1612-9D02-A7C8-FA1F92C4FACC}"/>
          </ac:spMkLst>
        </pc:spChg>
        <pc:picChg chg="mod">
          <ac:chgData name="Luan Tuong Vy" userId="7d81b29946b2d0ae" providerId="Windows Live" clId="Web-{4D8B04F5-1F58-4372-AC87-A359F96039E4}" dt="2022-06-07T14:54:37.891" v="209" actId="1076"/>
          <ac:picMkLst>
            <pc:docMk/>
            <pc:sldMk cId="3179942601" sldId="331"/>
            <ac:picMk id="4" creationId="{B876A650-D4B3-82A2-AF1C-67472C1517B1}"/>
          </ac:picMkLst>
        </pc:picChg>
        <pc:picChg chg="mod">
          <ac:chgData name="Luan Tuong Vy" userId="7d81b29946b2d0ae" providerId="Windows Live" clId="Web-{4D8B04F5-1F58-4372-AC87-A359F96039E4}" dt="2022-06-07T14:54:37.922" v="210" actId="1076"/>
          <ac:picMkLst>
            <pc:docMk/>
            <pc:sldMk cId="3179942601" sldId="331"/>
            <ac:picMk id="6" creationId="{D13CCF74-533F-5ABF-C961-80F6EDBA0AA6}"/>
          </ac:picMkLst>
        </pc:picChg>
        <pc:cxnChg chg="mod">
          <ac:chgData name="Luan Tuong Vy" userId="7d81b29946b2d0ae" providerId="Windows Live" clId="Web-{4D8B04F5-1F58-4372-AC87-A359F96039E4}" dt="2022-06-07T14:54:42.063" v="212" actId="14100"/>
          <ac:cxnSpMkLst>
            <pc:docMk/>
            <pc:sldMk cId="3179942601" sldId="331"/>
            <ac:cxnSpMk id="48" creationId="{84622466-D6CF-A860-2961-2A0390B8F806}"/>
          </ac:cxnSpMkLst>
        </pc:cxnChg>
      </pc:sldChg>
      <pc:sldChg chg="modSp">
        <pc:chgData name="Luan Tuong Vy" userId="7d81b29946b2d0ae" providerId="Windows Live" clId="Web-{4D8B04F5-1F58-4372-AC87-A359F96039E4}" dt="2022-06-07T14:45:58.673" v="164" actId="1076"/>
        <pc:sldMkLst>
          <pc:docMk/>
          <pc:sldMk cId="1249357244" sldId="332"/>
        </pc:sldMkLst>
        <pc:spChg chg="mod">
          <ac:chgData name="Luan Tuong Vy" userId="7d81b29946b2d0ae" providerId="Windows Live" clId="Web-{4D8B04F5-1F58-4372-AC87-A359F96039E4}" dt="2022-06-07T14:45:58.626" v="161" actId="1076"/>
          <ac:spMkLst>
            <pc:docMk/>
            <pc:sldMk cId="1249357244" sldId="332"/>
            <ac:spMk id="38" creationId="{5444B300-96DC-4C60-8DAA-151B8F0EC3A7}"/>
          </ac:spMkLst>
        </pc:spChg>
        <pc:spChg chg="mod">
          <ac:chgData name="Luan Tuong Vy" userId="7d81b29946b2d0ae" providerId="Windows Live" clId="Web-{4D8B04F5-1F58-4372-AC87-A359F96039E4}" dt="2022-06-07T14:45:58.641" v="162" actId="1076"/>
          <ac:spMkLst>
            <pc:docMk/>
            <pc:sldMk cId="1249357244" sldId="332"/>
            <ac:spMk id="39" creationId="{FB22A02D-DA3B-87AF-98FD-BDDCBC501ADC}"/>
          </ac:spMkLst>
        </pc:spChg>
        <pc:spChg chg="mod">
          <ac:chgData name="Luan Tuong Vy" userId="7d81b29946b2d0ae" providerId="Windows Live" clId="Web-{4D8B04F5-1F58-4372-AC87-A359F96039E4}" dt="2022-06-07T14:45:58.673" v="164" actId="1076"/>
          <ac:spMkLst>
            <pc:docMk/>
            <pc:sldMk cId="1249357244" sldId="332"/>
            <ac:spMk id="41" creationId="{0F1A6764-C1F9-18AF-EC15-5569B49D572B}"/>
          </ac:spMkLst>
        </pc:spChg>
        <pc:cxnChg chg="mod">
          <ac:chgData name="Luan Tuong Vy" userId="7d81b29946b2d0ae" providerId="Windows Live" clId="Web-{4D8B04F5-1F58-4372-AC87-A359F96039E4}" dt="2022-06-07T14:45:58.657" v="163" actId="1076"/>
          <ac:cxnSpMkLst>
            <pc:docMk/>
            <pc:sldMk cId="1249357244" sldId="332"/>
            <ac:cxnSpMk id="40" creationId="{68B36817-D6B6-268A-1CCE-3D1B087AC2B4}"/>
          </ac:cxnSpMkLst>
        </pc:cxnChg>
      </pc:sldChg>
      <pc:sldChg chg="delSp modSp">
        <pc:chgData name="Luan Tuong Vy" userId="7d81b29946b2d0ae" providerId="Windows Live" clId="Web-{4D8B04F5-1F58-4372-AC87-A359F96039E4}" dt="2022-06-07T14:55:34.125" v="226" actId="1076"/>
        <pc:sldMkLst>
          <pc:docMk/>
          <pc:sldMk cId="3620132825" sldId="333"/>
        </pc:sldMkLst>
        <pc:spChg chg="mod">
          <ac:chgData name="Luan Tuong Vy" userId="7d81b29946b2d0ae" providerId="Windows Live" clId="Web-{4D8B04F5-1F58-4372-AC87-A359F96039E4}" dt="2022-06-07T14:55:34.125" v="226" actId="1076"/>
          <ac:spMkLst>
            <pc:docMk/>
            <pc:sldMk cId="3620132825" sldId="333"/>
            <ac:spMk id="8" creationId="{C677CE43-3D96-9A49-3F07-080028C1E97A}"/>
          </ac:spMkLst>
        </pc:spChg>
        <pc:spChg chg="mod">
          <ac:chgData name="Luan Tuong Vy" userId="7d81b29946b2d0ae" providerId="Windows Live" clId="Web-{4D8B04F5-1F58-4372-AC87-A359F96039E4}" dt="2022-06-07T14:55:33.906" v="222" actId="1076"/>
          <ac:spMkLst>
            <pc:docMk/>
            <pc:sldMk cId="3620132825" sldId="333"/>
            <ac:spMk id="46" creationId="{DD50F96E-FCDD-AEC0-BDD3-D62B05D13DF8}"/>
          </ac:spMkLst>
        </pc:spChg>
        <pc:spChg chg="mod">
          <ac:chgData name="Luan Tuong Vy" userId="7d81b29946b2d0ae" providerId="Windows Live" clId="Web-{4D8B04F5-1F58-4372-AC87-A359F96039E4}" dt="2022-06-07T14:55:33.969" v="223" actId="1076"/>
          <ac:spMkLst>
            <pc:docMk/>
            <pc:sldMk cId="3620132825" sldId="333"/>
            <ac:spMk id="47" creationId="{1E1877FC-1612-9D02-A7C8-FA1F92C4FACC}"/>
          </ac:spMkLst>
        </pc:spChg>
        <pc:spChg chg="mod">
          <ac:chgData name="Luan Tuong Vy" userId="7d81b29946b2d0ae" providerId="Windows Live" clId="Web-{4D8B04F5-1F58-4372-AC87-A359F96039E4}" dt="2022-06-07T14:55:33.750" v="219" actId="1076"/>
          <ac:spMkLst>
            <pc:docMk/>
            <pc:sldMk cId="3620132825" sldId="333"/>
            <ac:spMk id="2055" creationId="{00000000-0000-0000-0000-000000000000}"/>
          </ac:spMkLst>
        </pc:spChg>
        <pc:spChg chg="del">
          <ac:chgData name="Luan Tuong Vy" userId="7d81b29946b2d0ae" providerId="Windows Live" clId="Web-{4D8B04F5-1F58-4372-AC87-A359F96039E4}" dt="2022-06-07T14:50:45.203" v="182"/>
          <ac:spMkLst>
            <pc:docMk/>
            <pc:sldMk cId="3620132825" sldId="333"/>
            <ac:spMk id="2067" creationId="{00000000-0000-0000-0000-000000000000}"/>
          </ac:spMkLst>
        </pc:spChg>
        <pc:spChg chg="mod">
          <ac:chgData name="Luan Tuong Vy" userId="7d81b29946b2d0ae" providerId="Windows Live" clId="Web-{4D8B04F5-1F58-4372-AC87-A359F96039E4}" dt="2022-06-07T14:55:33.797" v="220" actId="1076"/>
          <ac:spMkLst>
            <pc:docMk/>
            <pc:sldMk cId="3620132825" sldId="333"/>
            <ac:spMk id="2071" creationId="{00000000-0000-0000-0000-000000000000}"/>
          </ac:spMkLst>
        </pc:spChg>
        <pc:spChg chg="mod">
          <ac:chgData name="Luan Tuong Vy" userId="7d81b29946b2d0ae" providerId="Windows Live" clId="Web-{4D8B04F5-1F58-4372-AC87-A359F96039E4}" dt="2022-06-07T14:55:33.828" v="221" actId="1076"/>
          <ac:spMkLst>
            <pc:docMk/>
            <pc:sldMk cId="3620132825" sldId="333"/>
            <ac:spMk id="2075" creationId="{00000000-0000-0000-0000-000000000000}"/>
          </ac:spMkLst>
        </pc:spChg>
        <pc:picChg chg="mod">
          <ac:chgData name="Luan Tuong Vy" userId="7d81b29946b2d0ae" providerId="Windows Live" clId="Web-{4D8B04F5-1F58-4372-AC87-A359F96039E4}" dt="2022-06-07T14:55:34.062" v="225" actId="1076"/>
          <ac:picMkLst>
            <pc:docMk/>
            <pc:sldMk cId="3620132825" sldId="333"/>
            <ac:picMk id="3082" creationId="{07F31BDE-ED64-1E76-A743-6AB99D71D171}"/>
          </ac:picMkLst>
        </pc:picChg>
        <pc:cxnChg chg="mod">
          <ac:chgData name="Luan Tuong Vy" userId="7d81b29946b2d0ae" providerId="Windows Live" clId="Web-{4D8B04F5-1F58-4372-AC87-A359F96039E4}" dt="2022-06-07T14:55:34" v="224" actId="1076"/>
          <ac:cxnSpMkLst>
            <pc:docMk/>
            <pc:sldMk cId="3620132825" sldId="333"/>
            <ac:cxnSpMk id="48" creationId="{84622466-D6CF-A860-2961-2A0390B8F806}"/>
          </ac:cxnSpMkLst>
        </pc:cxnChg>
      </pc:sldChg>
      <pc:sldChg chg="addSp delSp modSp add replId">
        <pc:chgData name="Luan Tuong Vy" userId="7d81b29946b2d0ae" providerId="Windows Live" clId="Web-{4D8B04F5-1F58-4372-AC87-A359F96039E4}" dt="2022-06-07T15:53:26.495" v="720" actId="1076"/>
        <pc:sldMkLst>
          <pc:docMk/>
          <pc:sldMk cId="1073824758" sldId="334"/>
        </pc:sldMkLst>
        <pc:spChg chg="add mod">
          <ac:chgData name="Luan Tuong Vy" userId="7d81b29946b2d0ae" providerId="Windows Live" clId="Web-{4D8B04F5-1F58-4372-AC87-A359F96039E4}" dt="2022-06-07T15:53:26.495" v="720" actId="1076"/>
          <ac:spMkLst>
            <pc:docMk/>
            <pc:sldMk cId="1073824758" sldId="334"/>
            <ac:spMk id="8" creationId="{EA975821-D2CA-6E03-7023-A667791F38B0}"/>
          </ac:spMkLst>
        </pc:spChg>
        <pc:spChg chg="del">
          <ac:chgData name="Luan Tuong Vy" userId="7d81b29946b2d0ae" providerId="Windows Live" clId="Web-{4D8B04F5-1F58-4372-AC87-A359F96039E4}" dt="2022-06-07T15:32:14.918" v="436"/>
          <ac:spMkLst>
            <pc:docMk/>
            <pc:sldMk cId="1073824758" sldId="334"/>
            <ac:spMk id="105" creationId="{15B1F2A2-138E-C69B-A9D7-1CAD32701B80}"/>
          </ac:spMkLst>
        </pc:spChg>
        <pc:spChg chg="del mod">
          <ac:chgData name="Luan Tuong Vy" userId="7d81b29946b2d0ae" providerId="Windows Live" clId="Web-{4D8B04F5-1F58-4372-AC87-A359F96039E4}" dt="2022-06-07T15:32:23.199" v="444"/>
          <ac:spMkLst>
            <pc:docMk/>
            <pc:sldMk cId="1073824758" sldId="334"/>
            <ac:spMk id="127" creationId="{32DBC007-182D-C76E-4B7A-DD116F9BC916}"/>
          </ac:spMkLst>
        </pc:spChg>
        <pc:spChg chg="mod">
          <ac:chgData name="Luan Tuong Vy" userId="7d81b29946b2d0ae" providerId="Windows Live" clId="Web-{4D8B04F5-1F58-4372-AC87-A359F96039E4}" dt="2022-06-07T15:51:28.448" v="682" actId="20577"/>
          <ac:spMkLst>
            <pc:docMk/>
            <pc:sldMk cId="1073824758" sldId="334"/>
            <ac:spMk id="795" creationId="{00000000-0000-0000-0000-000000000000}"/>
          </ac:spMkLst>
        </pc:spChg>
        <pc:spChg chg="del">
          <ac:chgData name="Luan Tuong Vy" userId="7d81b29946b2d0ae" providerId="Windows Live" clId="Web-{4D8B04F5-1F58-4372-AC87-A359F96039E4}" dt="2022-06-07T15:32:14.918" v="441"/>
          <ac:spMkLst>
            <pc:docMk/>
            <pc:sldMk cId="1073824758" sldId="334"/>
            <ac:spMk id="889" creationId="{00000000-0000-0000-0000-000000000000}"/>
          </ac:spMkLst>
        </pc:spChg>
        <pc:spChg chg="del">
          <ac:chgData name="Luan Tuong Vy" userId="7d81b29946b2d0ae" providerId="Windows Live" clId="Web-{4D8B04F5-1F58-4372-AC87-A359F96039E4}" dt="2022-06-07T15:32:14.918" v="440"/>
          <ac:spMkLst>
            <pc:docMk/>
            <pc:sldMk cId="1073824758" sldId="334"/>
            <ac:spMk id="892" creationId="{00000000-0000-0000-0000-000000000000}"/>
          </ac:spMkLst>
        </pc:spChg>
        <pc:grpChg chg="del">
          <ac:chgData name="Luan Tuong Vy" userId="7d81b29946b2d0ae" providerId="Windows Live" clId="Web-{4D8B04F5-1F58-4372-AC87-A359F96039E4}" dt="2022-06-07T15:32:14.918" v="442"/>
          <ac:grpSpMkLst>
            <pc:docMk/>
            <pc:sldMk cId="1073824758" sldId="334"/>
            <ac:grpSpMk id="882" creationId="{00000000-0000-0000-0000-000000000000}"/>
          </ac:grpSpMkLst>
        </pc:grpChg>
        <pc:picChg chg="del">
          <ac:chgData name="Luan Tuong Vy" userId="7d81b29946b2d0ae" providerId="Windows Live" clId="Web-{4D8B04F5-1F58-4372-AC87-A359F96039E4}" dt="2022-06-07T15:32:14.918" v="433"/>
          <ac:picMkLst>
            <pc:docMk/>
            <pc:sldMk cId="1073824758" sldId="334"/>
            <ac:picMk id="2" creationId="{0CDFF69E-4095-7FAF-ECB6-FE5160BDB8CF}"/>
          </ac:picMkLst>
        </pc:picChg>
        <pc:picChg chg="del">
          <ac:chgData name="Luan Tuong Vy" userId="7d81b29946b2d0ae" providerId="Windows Live" clId="Web-{4D8B04F5-1F58-4372-AC87-A359F96039E4}" dt="2022-06-07T15:32:14.918" v="438"/>
          <ac:picMkLst>
            <pc:docMk/>
            <pc:sldMk cId="1073824758" sldId="334"/>
            <ac:picMk id="3" creationId="{1C9B74E7-D70A-E4A8-B659-CB3CBAD3836B}"/>
          </ac:picMkLst>
        </pc:picChg>
        <pc:picChg chg="add del mod">
          <ac:chgData name="Luan Tuong Vy" userId="7d81b29946b2d0ae" providerId="Windows Live" clId="Web-{4D8B04F5-1F58-4372-AC87-A359F96039E4}" dt="2022-06-07T15:38:20.418" v="475"/>
          <ac:picMkLst>
            <pc:docMk/>
            <pc:sldMk cId="1073824758" sldId="334"/>
            <ac:picMk id="4" creationId="{CCA639C5-A0FF-9F1B-1EBF-7386DE146C63}"/>
          </ac:picMkLst>
        </pc:picChg>
        <pc:picChg chg="del">
          <ac:chgData name="Luan Tuong Vy" userId="7d81b29946b2d0ae" providerId="Windows Live" clId="Web-{4D8B04F5-1F58-4372-AC87-A359F96039E4}" dt="2022-06-07T15:32:14.918" v="437"/>
          <ac:picMkLst>
            <pc:docMk/>
            <pc:sldMk cId="1073824758" sldId="334"/>
            <ac:picMk id="5" creationId="{85C67702-C486-A07C-E93D-057766B7A226}"/>
          </ac:picMkLst>
        </pc:picChg>
        <pc:picChg chg="add mod">
          <ac:chgData name="Luan Tuong Vy" userId="7d81b29946b2d0ae" providerId="Windows Live" clId="Web-{4D8B04F5-1F58-4372-AC87-A359F96039E4}" dt="2022-06-07T15:44:11.230" v="482" actId="14100"/>
          <ac:picMkLst>
            <pc:docMk/>
            <pc:sldMk cId="1073824758" sldId="334"/>
            <ac:picMk id="6" creationId="{21C681A7-B3BD-FD1A-8856-252CD69E0169}"/>
          </ac:picMkLst>
        </pc:picChg>
        <pc:picChg chg="del">
          <ac:chgData name="Luan Tuong Vy" userId="7d81b29946b2d0ae" providerId="Windows Live" clId="Web-{4D8B04F5-1F58-4372-AC87-A359F96039E4}" dt="2022-06-07T15:32:14.918" v="439"/>
          <ac:picMkLst>
            <pc:docMk/>
            <pc:sldMk cId="1073824758" sldId="334"/>
            <ac:picMk id="2050" creationId="{155EE0CF-421C-196F-471A-3B2BCD41B4B1}"/>
          </ac:picMkLst>
        </pc:picChg>
        <pc:picChg chg="del">
          <ac:chgData name="Luan Tuong Vy" userId="7d81b29946b2d0ae" providerId="Windows Live" clId="Web-{4D8B04F5-1F58-4372-AC87-A359F96039E4}" dt="2022-06-07T15:32:14.918" v="434"/>
          <ac:picMkLst>
            <pc:docMk/>
            <pc:sldMk cId="1073824758" sldId="334"/>
            <ac:picMk id="2072" creationId="{AE578F30-0763-C502-9EC1-AF36B270C764}"/>
          </ac:picMkLst>
        </pc:picChg>
        <pc:cxnChg chg="del">
          <ac:chgData name="Luan Tuong Vy" userId="7d81b29946b2d0ae" providerId="Windows Live" clId="Web-{4D8B04F5-1F58-4372-AC87-A359F96039E4}" dt="2022-06-07T15:32:14.918" v="435"/>
          <ac:cxnSpMkLst>
            <pc:docMk/>
            <pc:sldMk cId="1073824758" sldId="334"/>
            <ac:cxnSpMk id="7" creationId="{A88A8365-5F02-7A65-C957-E748EB5A83C9}"/>
          </ac:cxnSpMkLst>
        </pc:cxnChg>
      </pc:sldChg>
      <pc:sldChg chg="modSp">
        <pc:chgData name="Luan Tuong Vy" userId="7d81b29946b2d0ae" providerId="Windows Live" clId="Web-{4D8B04F5-1F58-4372-AC87-A359F96039E4}" dt="2022-06-07T16:28:44.117" v="1137" actId="20577"/>
        <pc:sldMkLst>
          <pc:docMk/>
          <pc:sldMk cId="1650715551" sldId="336"/>
        </pc:sldMkLst>
        <pc:spChg chg="mod">
          <ac:chgData name="Luan Tuong Vy" userId="7d81b29946b2d0ae" providerId="Windows Live" clId="Web-{4D8B04F5-1F58-4372-AC87-A359F96039E4}" dt="2022-06-07T16:22:50.399" v="1078" actId="1076"/>
          <ac:spMkLst>
            <pc:docMk/>
            <pc:sldMk cId="1650715551" sldId="336"/>
            <ac:spMk id="15" creationId="{C9AA2FEC-A67E-EE8A-62FE-F2B9146F366A}"/>
          </ac:spMkLst>
        </pc:spChg>
        <pc:spChg chg="mod">
          <ac:chgData name="Luan Tuong Vy" userId="7d81b29946b2d0ae" providerId="Windows Live" clId="Web-{4D8B04F5-1F58-4372-AC87-A359F96039E4}" dt="2022-06-07T16:28:44.117" v="1137" actId="20577"/>
          <ac:spMkLst>
            <pc:docMk/>
            <pc:sldMk cId="1650715551" sldId="336"/>
            <ac:spMk id="16" creationId="{F2EA74D6-D985-6702-2D94-396E96F85D55}"/>
          </ac:spMkLst>
        </pc:spChg>
        <pc:picChg chg="mod">
          <ac:chgData name="Luan Tuong Vy" userId="7d81b29946b2d0ae" providerId="Windows Live" clId="Web-{4D8B04F5-1F58-4372-AC87-A359F96039E4}" dt="2022-06-07T16:21:47.289" v="1064" actId="14100"/>
          <ac:picMkLst>
            <pc:docMk/>
            <pc:sldMk cId="1650715551" sldId="336"/>
            <ac:picMk id="11" creationId="{B31149BA-53F3-7AE8-0AA0-6AA734C610EF}"/>
          </ac:picMkLst>
        </pc:picChg>
        <pc:picChg chg="mod">
          <ac:chgData name="Luan Tuong Vy" userId="7d81b29946b2d0ae" providerId="Windows Live" clId="Web-{4D8B04F5-1F58-4372-AC87-A359F96039E4}" dt="2022-06-07T16:21:36.086" v="1063" actId="14100"/>
          <ac:picMkLst>
            <pc:docMk/>
            <pc:sldMk cId="1650715551" sldId="336"/>
            <ac:picMk id="12" creationId="{EAC47CFE-929E-F625-D541-412066A52A1D}"/>
          </ac:picMkLst>
        </pc:picChg>
      </pc:sldChg>
      <pc:sldChg chg="delSp modSp add replId">
        <pc:chgData name="Luan Tuong Vy" userId="7d81b29946b2d0ae" providerId="Windows Live" clId="Web-{4D8B04F5-1F58-4372-AC87-A359F96039E4}" dt="2022-06-07T16:19:58.899" v="1062" actId="20577"/>
        <pc:sldMkLst>
          <pc:docMk/>
          <pc:sldMk cId="2223004590" sldId="337"/>
        </pc:sldMkLst>
        <pc:spChg chg="mod">
          <ac:chgData name="Luan Tuong Vy" userId="7d81b29946b2d0ae" providerId="Windows Live" clId="Web-{4D8B04F5-1F58-4372-AC87-A359F96039E4}" dt="2022-06-07T16:19:58.899" v="1062" actId="20577"/>
          <ac:spMkLst>
            <pc:docMk/>
            <pc:sldMk cId="2223004590" sldId="337"/>
            <ac:spMk id="8" creationId="{EA975821-D2CA-6E03-7023-A667791F38B0}"/>
          </ac:spMkLst>
        </pc:spChg>
        <pc:picChg chg="del">
          <ac:chgData name="Luan Tuong Vy" userId="7d81b29946b2d0ae" providerId="Windows Live" clId="Web-{4D8B04F5-1F58-4372-AC87-A359F96039E4}" dt="2022-06-07T15:53:40.776" v="722"/>
          <ac:picMkLst>
            <pc:docMk/>
            <pc:sldMk cId="2223004590" sldId="337"/>
            <ac:picMk id="6" creationId="{21C681A7-B3BD-FD1A-8856-252CD69E0169}"/>
          </ac:picMkLst>
        </pc:picChg>
      </pc:sldChg>
    </pc:docChg>
  </pc:docChgLst>
  <pc:docChgLst>
    <pc:chgData name="VNM SE161817" userId="ed09812eab31ca69" providerId="Windows Live" clId="Web-{44385314-B527-421D-8B68-1A63FB56C918}"/>
    <pc:docChg chg="modSld">
      <pc:chgData name="VNM SE161817" userId="ed09812eab31ca69" providerId="Windows Live" clId="Web-{44385314-B527-421D-8B68-1A63FB56C918}" dt="2022-06-07T16:30:21.773" v="148" actId="14100"/>
      <pc:docMkLst>
        <pc:docMk/>
      </pc:docMkLst>
      <pc:sldChg chg="modSp">
        <pc:chgData name="VNM SE161817" userId="ed09812eab31ca69" providerId="Windows Live" clId="Web-{44385314-B527-421D-8B68-1A63FB56C918}" dt="2022-06-07T16:30:21.773" v="148" actId="14100"/>
        <pc:sldMkLst>
          <pc:docMk/>
          <pc:sldMk cId="3673638906" sldId="326"/>
        </pc:sldMkLst>
        <pc:spChg chg="mod">
          <ac:chgData name="VNM SE161817" userId="ed09812eab31ca69" providerId="Windows Live" clId="Web-{44385314-B527-421D-8B68-1A63FB56C918}" dt="2022-06-07T16:30:04.960" v="146" actId="14100"/>
          <ac:spMkLst>
            <pc:docMk/>
            <pc:sldMk cId="3673638906" sldId="326"/>
            <ac:spMk id="10" creationId="{97EDB1D5-E1D0-68E8-BD64-5D316E9B60BB}"/>
          </ac:spMkLst>
        </pc:spChg>
        <pc:spChg chg="mod">
          <ac:chgData name="VNM SE161817" userId="ed09812eab31ca69" providerId="Windows Live" clId="Web-{44385314-B527-421D-8B68-1A63FB56C918}" dt="2022-06-07T16:29:46.882" v="143" actId="1076"/>
          <ac:spMkLst>
            <pc:docMk/>
            <pc:sldMk cId="3673638906" sldId="326"/>
            <ac:spMk id="12" creationId="{52ACB41F-745C-983D-DA50-71A783EC1723}"/>
          </ac:spMkLst>
        </pc:spChg>
        <pc:spChg chg="mod">
          <ac:chgData name="VNM SE161817" userId="ed09812eab31ca69" providerId="Windows Live" clId="Web-{44385314-B527-421D-8B68-1A63FB56C918}" dt="2022-06-07T16:30:21.773" v="148" actId="14100"/>
          <ac:spMkLst>
            <pc:docMk/>
            <pc:sldMk cId="3673638906" sldId="326"/>
            <ac:spMk id="13" creationId="{69D49344-3965-276B-9897-4D61A75E8B9A}"/>
          </ac:spMkLst>
        </pc:spChg>
      </pc:sldChg>
    </pc:docChg>
  </pc:docChgLst>
  <pc:docChgLst>
    <pc:chgData name="VNM SE161817" userId="ed09812eab31ca69" providerId="Windows Live" clId="Web-{D64D2D2C-9161-44DF-83A2-0DEA23895A65}"/>
    <pc:docChg chg="addSld delSld modSld sldOrd">
      <pc:chgData name="VNM SE161817" userId="ed09812eab31ca69" providerId="Windows Live" clId="Web-{D64D2D2C-9161-44DF-83A2-0DEA23895A65}" dt="2022-06-07T16:25:07.567" v="575" actId="20577"/>
      <pc:docMkLst>
        <pc:docMk/>
      </pc:docMkLst>
      <pc:sldChg chg="ord">
        <pc:chgData name="VNM SE161817" userId="ed09812eab31ca69" providerId="Windows Live" clId="Web-{D64D2D2C-9161-44DF-83A2-0DEA23895A65}" dt="2022-06-07T13:35:52.949" v="0"/>
        <pc:sldMkLst>
          <pc:docMk/>
          <pc:sldMk cId="0" sldId="258"/>
        </pc:sldMkLst>
      </pc:sldChg>
      <pc:sldChg chg="delSp modSp">
        <pc:chgData name="VNM SE161817" userId="ed09812eab31ca69" providerId="Windows Live" clId="Web-{D64D2D2C-9161-44DF-83A2-0DEA23895A65}" dt="2022-06-07T13:45:38.647" v="20"/>
        <pc:sldMkLst>
          <pc:docMk/>
          <pc:sldMk cId="0" sldId="259"/>
        </pc:sldMkLst>
        <pc:spChg chg="mod">
          <ac:chgData name="VNM SE161817" userId="ed09812eab31ca69" providerId="Windows Live" clId="Web-{D64D2D2C-9161-44DF-83A2-0DEA23895A65}" dt="2022-06-07T13:45:26.318" v="19" actId="1076"/>
          <ac:spMkLst>
            <pc:docMk/>
            <pc:sldMk cId="0" sldId="259"/>
            <ac:spMk id="122" creationId="{CAD8AAF8-5F66-C955-36A0-7631B316268C}"/>
          </ac:spMkLst>
        </pc:spChg>
        <pc:spChg chg="del">
          <ac:chgData name="VNM SE161817" userId="ed09812eab31ca69" providerId="Windows Live" clId="Web-{D64D2D2C-9161-44DF-83A2-0DEA23895A65}" dt="2022-06-07T13:45:38.647" v="20"/>
          <ac:spMkLst>
            <pc:docMk/>
            <pc:sldMk cId="0" sldId="259"/>
            <ac:spMk id="458" creationId="{00000000-0000-0000-0000-000000000000}"/>
          </ac:spMkLst>
        </pc:spChg>
        <pc:spChg chg="del">
          <ac:chgData name="VNM SE161817" userId="ed09812eab31ca69" providerId="Windows Live" clId="Web-{D64D2D2C-9161-44DF-83A2-0DEA23895A65}" dt="2022-06-07T13:45:17.177" v="18"/>
          <ac:spMkLst>
            <pc:docMk/>
            <pc:sldMk cId="0" sldId="259"/>
            <ac:spMk id="463" creationId="{00000000-0000-0000-0000-000000000000}"/>
          </ac:spMkLst>
        </pc:spChg>
      </pc:sldChg>
      <pc:sldChg chg="modSp">
        <pc:chgData name="VNM SE161817" userId="ed09812eab31ca69" providerId="Windows Live" clId="Web-{D64D2D2C-9161-44DF-83A2-0DEA23895A65}" dt="2022-06-07T16:10:56.166" v="388" actId="1076"/>
        <pc:sldMkLst>
          <pc:docMk/>
          <pc:sldMk cId="0" sldId="263"/>
        </pc:sldMkLst>
        <pc:picChg chg="mod">
          <ac:chgData name="VNM SE161817" userId="ed09812eab31ca69" providerId="Windows Live" clId="Web-{D64D2D2C-9161-44DF-83A2-0DEA23895A65}" dt="2022-06-07T16:10:56.166" v="388" actId="1076"/>
          <ac:picMkLst>
            <pc:docMk/>
            <pc:sldMk cId="0" sldId="263"/>
            <ac:picMk id="12" creationId="{6F99FCF2-8B65-82FD-9142-957CCE5862F7}"/>
          </ac:picMkLst>
        </pc:picChg>
      </pc:sldChg>
      <pc:sldChg chg="addSp modSp">
        <pc:chgData name="VNM SE161817" userId="ed09812eab31ca69" providerId="Windows Live" clId="Web-{D64D2D2C-9161-44DF-83A2-0DEA23895A65}" dt="2022-06-07T16:11:20.698" v="390" actId="14100"/>
        <pc:sldMkLst>
          <pc:docMk/>
          <pc:sldMk cId="0" sldId="265"/>
        </pc:sldMkLst>
        <pc:spChg chg="mod">
          <ac:chgData name="VNM SE161817" userId="ed09812eab31ca69" providerId="Windows Live" clId="Web-{D64D2D2C-9161-44DF-83A2-0DEA23895A65}" dt="2022-06-07T16:07:50.114" v="372" actId="14100"/>
          <ac:spMkLst>
            <pc:docMk/>
            <pc:sldMk cId="0" sldId="265"/>
            <ac:spMk id="127" creationId="{32DBC007-182D-C76E-4B7A-DD116F9BC916}"/>
          </ac:spMkLst>
        </pc:spChg>
        <pc:picChg chg="mod">
          <ac:chgData name="VNM SE161817" userId="ed09812eab31ca69" providerId="Windows Live" clId="Web-{D64D2D2C-9161-44DF-83A2-0DEA23895A65}" dt="2022-06-07T16:09:09.741" v="378" actId="1076"/>
          <ac:picMkLst>
            <pc:docMk/>
            <pc:sldMk cId="0" sldId="265"/>
            <ac:picMk id="2" creationId="{0CDFF69E-4095-7FAF-ECB6-FE5160BDB8CF}"/>
          </ac:picMkLst>
        </pc:picChg>
        <pc:picChg chg="mod">
          <ac:chgData name="VNM SE161817" userId="ed09812eab31ca69" providerId="Windows Live" clId="Web-{D64D2D2C-9161-44DF-83A2-0DEA23895A65}" dt="2022-06-07T16:08:17.240" v="376" actId="1076"/>
          <ac:picMkLst>
            <pc:docMk/>
            <pc:sldMk cId="0" sldId="265"/>
            <ac:picMk id="3" creationId="{1C9B74E7-D70A-E4A8-B659-CB3CBAD3836B}"/>
          </ac:picMkLst>
        </pc:picChg>
        <pc:picChg chg="mod">
          <ac:chgData name="VNM SE161817" userId="ed09812eab31ca69" providerId="Windows Live" clId="Web-{D64D2D2C-9161-44DF-83A2-0DEA23895A65}" dt="2022-06-07T16:09:22.554" v="380" actId="1076"/>
          <ac:picMkLst>
            <pc:docMk/>
            <pc:sldMk cId="0" sldId="265"/>
            <ac:picMk id="5" creationId="{85C67702-C486-A07C-E93D-057766B7A226}"/>
          </ac:picMkLst>
        </pc:picChg>
        <pc:picChg chg="mod">
          <ac:chgData name="VNM SE161817" userId="ed09812eab31ca69" providerId="Windows Live" clId="Web-{D64D2D2C-9161-44DF-83A2-0DEA23895A65}" dt="2022-06-07T16:11:06.839" v="389" actId="1076"/>
          <ac:picMkLst>
            <pc:docMk/>
            <pc:sldMk cId="0" sldId="265"/>
            <ac:picMk id="2072" creationId="{AE578F30-0763-C502-9EC1-AF36B270C764}"/>
          </ac:picMkLst>
        </pc:picChg>
        <pc:cxnChg chg="add mod">
          <ac:chgData name="VNM SE161817" userId="ed09812eab31ca69" providerId="Windows Live" clId="Web-{D64D2D2C-9161-44DF-83A2-0DEA23895A65}" dt="2022-06-07T16:09:47.399" v="384" actId="14100"/>
          <ac:cxnSpMkLst>
            <pc:docMk/>
            <pc:sldMk cId="0" sldId="265"/>
            <ac:cxnSpMk id="4" creationId="{9083D818-A176-05B5-433F-835129386317}"/>
          </ac:cxnSpMkLst>
        </pc:cxnChg>
        <pc:cxnChg chg="mod">
          <ac:chgData name="VNM SE161817" userId="ed09812eab31ca69" providerId="Windows Live" clId="Web-{D64D2D2C-9161-44DF-83A2-0DEA23895A65}" dt="2022-06-07T16:11:20.698" v="390" actId="14100"/>
          <ac:cxnSpMkLst>
            <pc:docMk/>
            <pc:sldMk cId="0" sldId="265"/>
            <ac:cxnSpMk id="7" creationId="{A88A8365-5F02-7A65-C957-E748EB5A83C9}"/>
          </ac:cxnSpMkLst>
        </pc:cxnChg>
      </pc:sldChg>
      <pc:sldChg chg="modSp">
        <pc:chgData name="VNM SE161817" userId="ed09812eab31ca69" providerId="Windows Live" clId="Web-{D64D2D2C-9161-44DF-83A2-0DEA23895A65}" dt="2022-06-07T14:32:37.230" v="22" actId="20577"/>
        <pc:sldMkLst>
          <pc:docMk/>
          <pc:sldMk cId="0" sldId="268"/>
        </pc:sldMkLst>
        <pc:spChg chg="mod">
          <ac:chgData name="VNM SE161817" userId="ed09812eab31ca69" providerId="Windows Live" clId="Web-{D64D2D2C-9161-44DF-83A2-0DEA23895A65}" dt="2022-06-07T14:32:37.230" v="22" actId="20577"/>
          <ac:spMkLst>
            <pc:docMk/>
            <pc:sldMk cId="0" sldId="268"/>
            <ac:spMk id="1053" creationId="{00000000-0000-0000-0000-000000000000}"/>
          </ac:spMkLst>
        </pc:spChg>
      </pc:sldChg>
      <pc:sldChg chg="del">
        <pc:chgData name="VNM SE161817" userId="ed09812eab31ca69" providerId="Windows Live" clId="Web-{D64D2D2C-9161-44DF-83A2-0DEA23895A65}" dt="2022-06-07T13:38:25.029" v="3"/>
        <pc:sldMkLst>
          <pc:docMk/>
          <pc:sldMk cId="0" sldId="271"/>
        </pc:sldMkLst>
      </pc:sldChg>
      <pc:sldChg chg="modSp">
        <pc:chgData name="VNM SE161817" userId="ed09812eab31ca69" providerId="Windows Live" clId="Web-{D64D2D2C-9161-44DF-83A2-0DEA23895A65}" dt="2022-06-07T14:29:11.397" v="21" actId="14100"/>
        <pc:sldMkLst>
          <pc:docMk/>
          <pc:sldMk cId="3542279663" sldId="314"/>
        </pc:sldMkLst>
        <pc:spChg chg="mod">
          <ac:chgData name="VNM SE161817" userId="ed09812eab31ca69" providerId="Windows Live" clId="Web-{D64D2D2C-9161-44DF-83A2-0DEA23895A65}" dt="2022-06-07T14:29:11.397" v="21" actId="14100"/>
          <ac:spMkLst>
            <pc:docMk/>
            <pc:sldMk cId="3542279663" sldId="314"/>
            <ac:spMk id="104" creationId="{09E62E52-3EAA-D8F2-832F-656D56FA7A04}"/>
          </ac:spMkLst>
        </pc:spChg>
      </pc:sldChg>
      <pc:sldChg chg="addSp delSp modSp">
        <pc:chgData name="VNM SE161817" userId="ed09812eab31ca69" providerId="Windows Live" clId="Web-{D64D2D2C-9161-44DF-83A2-0DEA23895A65}" dt="2022-06-07T16:12:19.247" v="396" actId="1076"/>
        <pc:sldMkLst>
          <pc:docMk/>
          <pc:sldMk cId="4216300613" sldId="316"/>
        </pc:sldMkLst>
        <pc:spChg chg="add del mod">
          <ac:chgData name="VNM SE161817" userId="ed09812eab31ca69" providerId="Windows Live" clId="Web-{D64D2D2C-9161-44DF-83A2-0DEA23895A65}" dt="2022-06-07T15:03:30.373" v="119"/>
          <ac:spMkLst>
            <pc:docMk/>
            <pc:sldMk cId="4216300613" sldId="316"/>
            <ac:spMk id="3" creationId="{92D84076-DEBD-6DEF-291C-304CF535D814}"/>
          </ac:spMkLst>
        </pc:spChg>
        <pc:spChg chg="add del mod">
          <ac:chgData name="VNM SE161817" userId="ed09812eab31ca69" providerId="Windows Live" clId="Web-{D64D2D2C-9161-44DF-83A2-0DEA23895A65}" dt="2022-06-07T15:03:30.373" v="118"/>
          <ac:spMkLst>
            <pc:docMk/>
            <pc:sldMk cId="4216300613" sldId="316"/>
            <ac:spMk id="5" creationId="{ADC92E2B-6826-EEC6-81A6-C5F5ACE5DC43}"/>
          </ac:spMkLst>
        </pc:spChg>
        <pc:spChg chg="add mod">
          <ac:chgData name="VNM SE161817" userId="ed09812eab31ca69" providerId="Windows Live" clId="Web-{D64D2D2C-9161-44DF-83A2-0DEA23895A65}" dt="2022-06-07T15:39:07.296" v="241" actId="1076"/>
          <ac:spMkLst>
            <pc:docMk/>
            <pc:sldMk cId="4216300613" sldId="316"/>
            <ac:spMk id="6" creationId="{568AF883-3D02-47BC-BDD3-0C25135FEC03}"/>
          </ac:spMkLst>
        </pc:spChg>
        <pc:spChg chg="add mod">
          <ac:chgData name="VNM SE161817" userId="ed09812eab31ca69" providerId="Windows Live" clId="Web-{D64D2D2C-9161-44DF-83A2-0DEA23895A65}" dt="2022-06-07T15:39:09.890" v="242" actId="1076"/>
          <ac:spMkLst>
            <pc:docMk/>
            <pc:sldMk cId="4216300613" sldId="316"/>
            <ac:spMk id="7" creationId="{481FB05F-97D6-7307-62EC-E6558D053607}"/>
          </ac:spMkLst>
        </pc:spChg>
        <pc:spChg chg="add mod">
          <ac:chgData name="VNM SE161817" userId="ed09812eab31ca69" providerId="Windows Live" clId="Web-{D64D2D2C-9161-44DF-83A2-0DEA23895A65}" dt="2022-06-07T15:38:48.701" v="237" actId="14100"/>
          <ac:spMkLst>
            <pc:docMk/>
            <pc:sldMk cId="4216300613" sldId="316"/>
            <ac:spMk id="8" creationId="{2E3E17CA-48CF-D105-8740-99E9BAAB362A}"/>
          </ac:spMkLst>
        </pc:spChg>
        <pc:spChg chg="add del mod">
          <ac:chgData name="VNM SE161817" userId="ed09812eab31ca69" providerId="Windows Live" clId="Web-{D64D2D2C-9161-44DF-83A2-0DEA23895A65}" dt="2022-06-07T15:31:41.782" v="223"/>
          <ac:spMkLst>
            <pc:docMk/>
            <pc:sldMk cId="4216300613" sldId="316"/>
            <ac:spMk id="9" creationId="{6C60D319-1898-353D-4F61-1F1C9AC299B0}"/>
          </ac:spMkLst>
        </pc:spChg>
        <pc:spChg chg="add mod">
          <ac:chgData name="VNM SE161817" userId="ed09812eab31ca69" providerId="Windows Live" clId="Web-{D64D2D2C-9161-44DF-83A2-0DEA23895A65}" dt="2022-06-07T15:38:56.295" v="239" actId="14100"/>
          <ac:spMkLst>
            <pc:docMk/>
            <pc:sldMk cId="4216300613" sldId="316"/>
            <ac:spMk id="12" creationId="{7D997CAD-8F35-4B66-D956-7604990781A4}"/>
          </ac:spMkLst>
        </pc:spChg>
        <pc:spChg chg="add del mod">
          <ac:chgData name="VNM SE161817" userId="ed09812eab31ca69" providerId="Windows Live" clId="Web-{D64D2D2C-9161-44DF-83A2-0DEA23895A65}" dt="2022-06-07T15:31:43.923" v="224"/>
          <ac:spMkLst>
            <pc:docMk/>
            <pc:sldMk cId="4216300613" sldId="316"/>
            <ac:spMk id="13" creationId="{168DF1E1-75A2-8D4F-938D-61743912CB4F}"/>
          </ac:spMkLst>
        </pc:spChg>
        <pc:spChg chg="add del mod">
          <ac:chgData name="VNM SE161817" userId="ed09812eab31ca69" providerId="Windows Live" clId="Web-{D64D2D2C-9161-44DF-83A2-0DEA23895A65}" dt="2022-06-07T15:04:29.890" v="152"/>
          <ac:spMkLst>
            <pc:docMk/>
            <pc:sldMk cId="4216300613" sldId="316"/>
            <ac:spMk id="14" creationId="{D481FA0B-597C-F0C6-2026-64D407960322}"/>
          </ac:spMkLst>
        </pc:spChg>
        <pc:spChg chg="add del">
          <ac:chgData name="VNM SE161817" userId="ed09812eab31ca69" providerId="Windows Live" clId="Web-{D64D2D2C-9161-44DF-83A2-0DEA23895A65}" dt="2022-06-07T15:25:13.224" v="199"/>
          <ac:spMkLst>
            <pc:docMk/>
            <pc:sldMk cId="4216300613" sldId="316"/>
            <ac:spMk id="15" creationId="{2DBB4D5B-EC50-D47A-290C-8D2F7752FB01}"/>
          </ac:spMkLst>
        </pc:spChg>
        <pc:spChg chg="mod">
          <ac:chgData name="VNM SE161817" userId="ed09812eab31ca69" providerId="Windows Live" clId="Web-{D64D2D2C-9161-44DF-83A2-0DEA23895A65}" dt="2022-06-07T16:12:02.918" v="392" actId="14100"/>
          <ac:spMkLst>
            <pc:docMk/>
            <pc:sldMk cId="4216300613" sldId="316"/>
            <ac:spMk id="23" creationId="{02112E04-C5C6-F199-6E74-26649D5D5590}"/>
          </ac:spMkLst>
        </pc:spChg>
        <pc:spChg chg="del mod">
          <ac:chgData name="VNM SE161817" userId="ed09812eab31ca69" providerId="Windows Live" clId="Web-{D64D2D2C-9161-44DF-83A2-0DEA23895A65}" dt="2022-06-07T15:47:39.889" v="304"/>
          <ac:spMkLst>
            <pc:docMk/>
            <pc:sldMk cId="4216300613" sldId="316"/>
            <ac:spMk id="24" creationId="{6CF08466-8FF2-AE40-3B6A-792149CC9BED}"/>
          </ac:spMkLst>
        </pc:spChg>
        <pc:spChg chg="del mod">
          <ac:chgData name="VNM SE161817" userId="ed09812eab31ca69" providerId="Windows Live" clId="Web-{D64D2D2C-9161-44DF-83A2-0DEA23895A65}" dt="2022-06-07T15:03:23.060" v="116"/>
          <ac:spMkLst>
            <pc:docMk/>
            <pc:sldMk cId="4216300613" sldId="316"/>
            <ac:spMk id="89" creationId="{1DE577E7-6FEE-1762-E00F-BC39B8EFDDFD}"/>
          </ac:spMkLst>
        </pc:spChg>
        <pc:spChg chg="del mod">
          <ac:chgData name="VNM SE161817" userId="ed09812eab31ca69" providerId="Windows Live" clId="Web-{D64D2D2C-9161-44DF-83A2-0DEA23895A65}" dt="2022-06-07T15:03:22.904" v="115"/>
          <ac:spMkLst>
            <pc:docMk/>
            <pc:sldMk cId="4216300613" sldId="316"/>
            <ac:spMk id="90" creationId="{D0E245F6-3999-8AAD-5517-A01BD1D69AA0}"/>
          </ac:spMkLst>
        </pc:spChg>
        <pc:spChg chg="del mod">
          <ac:chgData name="VNM SE161817" userId="ed09812eab31ca69" providerId="Windows Live" clId="Web-{D64D2D2C-9161-44DF-83A2-0DEA23895A65}" dt="2022-06-07T15:47:39.889" v="303"/>
          <ac:spMkLst>
            <pc:docMk/>
            <pc:sldMk cId="4216300613" sldId="316"/>
            <ac:spMk id="92" creationId="{105DBF68-52B0-AE73-C8CC-9E24E87F37A0}"/>
          </ac:spMkLst>
        </pc:spChg>
        <pc:spChg chg="del mod">
          <ac:chgData name="VNM SE161817" userId="ed09812eab31ca69" providerId="Windows Live" clId="Web-{D64D2D2C-9161-44DF-83A2-0DEA23895A65}" dt="2022-06-07T15:47:39.889" v="302"/>
          <ac:spMkLst>
            <pc:docMk/>
            <pc:sldMk cId="4216300613" sldId="316"/>
            <ac:spMk id="93" creationId="{A981F69E-35C8-1264-E544-F1CE8D788495}"/>
          </ac:spMkLst>
        </pc:spChg>
        <pc:picChg chg="add mod">
          <ac:chgData name="VNM SE161817" userId="ed09812eab31ca69" providerId="Windows Live" clId="Web-{D64D2D2C-9161-44DF-83A2-0DEA23895A65}" dt="2022-06-07T16:12:10.356" v="394" actId="1076"/>
          <ac:picMkLst>
            <pc:docMk/>
            <pc:sldMk cId="4216300613" sldId="316"/>
            <ac:picMk id="10" creationId="{FBA6E79E-85F6-54E8-BFD8-BA3AA97C5EE7}"/>
          </ac:picMkLst>
        </pc:picChg>
        <pc:picChg chg="add mod">
          <ac:chgData name="VNM SE161817" userId="ed09812eab31ca69" providerId="Windows Live" clId="Web-{D64D2D2C-9161-44DF-83A2-0DEA23895A65}" dt="2022-06-07T16:12:19.247" v="396" actId="1076"/>
          <ac:picMkLst>
            <pc:docMk/>
            <pc:sldMk cId="4216300613" sldId="316"/>
            <ac:picMk id="11" creationId="{AA1F1FBF-2255-18F8-B86B-DD2048386233}"/>
          </ac:picMkLst>
        </pc:picChg>
      </pc:sldChg>
      <pc:sldChg chg="addSp modSp">
        <pc:chgData name="VNM SE161817" userId="ed09812eab31ca69" providerId="Windows Live" clId="Web-{D64D2D2C-9161-44DF-83A2-0DEA23895A65}" dt="2022-06-07T14:41:20.942" v="29" actId="1076"/>
        <pc:sldMkLst>
          <pc:docMk/>
          <pc:sldMk cId="4084138538" sldId="318"/>
        </pc:sldMkLst>
        <pc:picChg chg="add mod">
          <ac:chgData name="VNM SE161817" userId="ed09812eab31ca69" providerId="Windows Live" clId="Web-{D64D2D2C-9161-44DF-83A2-0DEA23895A65}" dt="2022-06-07T14:41:20.942" v="29" actId="1076"/>
          <ac:picMkLst>
            <pc:docMk/>
            <pc:sldMk cId="4084138538" sldId="318"/>
            <ac:picMk id="2" creationId="{69EF9CB0-28E1-91D2-474B-F6DA26C8C7EB}"/>
          </ac:picMkLst>
        </pc:picChg>
      </pc:sldChg>
      <pc:sldChg chg="addSp delSp modSp">
        <pc:chgData name="VNM SE161817" userId="ed09812eab31ca69" providerId="Windows Live" clId="Web-{D64D2D2C-9161-44DF-83A2-0DEA23895A65}" dt="2022-06-07T16:25:07.567" v="575" actId="20577"/>
        <pc:sldMkLst>
          <pc:docMk/>
          <pc:sldMk cId="3673638906" sldId="326"/>
        </pc:sldMkLst>
        <pc:spChg chg="add del mod">
          <ac:chgData name="VNM SE161817" userId="ed09812eab31ca69" providerId="Windows Live" clId="Web-{D64D2D2C-9161-44DF-83A2-0DEA23895A65}" dt="2022-06-07T15:42:18.880" v="273"/>
          <ac:spMkLst>
            <pc:docMk/>
            <pc:sldMk cId="3673638906" sldId="326"/>
            <ac:spMk id="2" creationId="{E070B6F5-B7E3-CE92-8E10-B6B26EF12B4C}"/>
          </ac:spMkLst>
        </pc:spChg>
        <pc:spChg chg="del mod">
          <ac:chgData name="VNM SE161817" userId="ed09812eab31ca69" providerId="Windows Live" clId="Web-{D64D2D2C-9161-44DF-83A2-0DEA23895A65}" dt="2022-06-07T15:40:01.797" v="246"/>
          <ac:spMkLst>
            <pc:docMk/>
            <pc:sldMk cId="3673638906" sldId="326"/>
            <ac:spMk id="4" creationId="{097BE4A3-65CC-A3B9-CF90-6539995526D2}"/>
          </ac:spMkLst>
        </pc:spChg>
        <pc:spChg chg="add del mod">
          <ac:chgData name="VNM SE161817" userId="ed09812eab31ca69" providerId="Windows Live" clId="Web-{D64D2D2C-9161-44DF-83A2-0DEA23895A65}" dt="2022-06-07T16:17:13.459" v="442"/>
          <ac:spMkLst>
            <pc:docMk/>
            <pc:sldMk cId="3673638906" sldId="326"/>
            <ac:spMk id="6" creationId="{685A8374-7467-1168-6752-E38B860C4547}"/>
          </ac:spMkLst>
        </pc:spChg>
        <pc:spChg chg="add del mod">
          <ac:chgData name="VNM SE161817" userId="ed09812eab31ca69" providerId="Windows Live" clId="Web-{D64D2D2C-9161-44DF-83A2-0DEA23895A65}" dt="2022-06-07T15:42:38.349" v="279"/>
          <ac:spMkLst>
            <pc:docMk/>
            <pc:sldMk cId="3673638906" sldId="326"/>
            <ac:spMk id="8" creationId="{4593CBE7-5FEA-1EFD-C936-99F390EA2CA8}"/>
          </ac:spMkLst>
        </pc:spChg>
        <pc:spChg chg="add del mod">
          <ac:chgData name="VNM SE161817" userId="ed09812eab31ca69" providerId="Windows Live" clId="Web-{D64D2D2C-9161-44DF-83A2-0DEA23895A65}" dt="2022-06-07T15:45:31.885" v="287"/>
          <ac:spMkLst>
            <pc:docMk/>
            <pc:sldMk cId="3673638906" sldId="326"/>
            <ac:spMk id="9" creationId="{97EDB1D5-E1D0-68E8-BD64-5D316E9B60BB}"/>
          </ac:spMkLst>
        </pc:spChg>
        <pc:spChg chg="add mod">
          <ac:chgData name="VNM SE161817" userId="ed09812eab31ca69" providerId="Windows Live" clId="Web-{D64D2D2C-9161-44DF-83A2-0DEA23895A65}" dt="2022-06-07T16:19:26.932" v="487" actId="14100"/>
          <ac:spMkLst>
            <pc:docMk/>
            <pc:sldMk cId="3673638906" sldId="326"/>
            <ac:spMk id="10" creationId="{97EDB1D5-E1D0-68E8-BD64-5D316E9B60BB}"/>
          </ac:spMkLst>
        </pc:spChg>
        <pc:spChg chg="add mod">
          <ac:chgData name="VNM SE161817" userId="ed09812eab31ca69" providerId="Windows Live" clId="Web-{D64D2D2C-9161-44DF-83A2-0DEA23895A65}" dt="2022-06-07T16:19:16.759" v="485" actId="1076"/>
          <ac:spMkLst>
            <pc:docMk/>
            <pc:sldMk cId="3673638906" sldId="326"/>
            <ac:spMk id="12" creationId="{52ACB41F-745C-983D-DA50-71A783EC1723}"/>
          </ac:spMkLst>
        </pc:spChg>
        <pc:spChg chg="add mod">
          <ac:chgData name="VNM SE161817" userId="ed09812eab31ca69" providerId="Windows Live" clId="Web-{D64D2D2C-9161-44DF-83A2-0DEA23895A65}" dt="2022-06-07T16:25:07.567" v="575" actId="20577"/>
          <ac:spMkLst>
            <pc:docMk/>
            <pc:sldMk cId="3673638906" sldId="326"/>
            <ac:spMk id="13" creationId="{69D49344-3965-276B-9897-4D61A75E8B9A}"/>
          </ac:spMkLst>
        </pc:spChg>
        <pc:spChg chg="add mod">
          <ac:chgData name="VNM SE161817" userId="ed09812eab31ca69" providerId="Windows Live" clId="Web-{D64D2D2C-9161-44DF-83A2-0DEA23895A65}" dt="2022-06-07T16:21:11.857" v="491" actId="1076"/>
          <ac:spMkLst>
            <pc:docMk/>
            <pc:sldMk cId="3673638906" sldId="326"/>
            <ac:spMk id="14" creationId="{A0CF6C7A-300A-BC8A-C7EF-B31FB95058CC}"/>
          </ac:spMkLst>
        </pc:spChg>
        <pc:spChg chg="del mod">
          <ac:chgData name="VNM SE161817" userId="ed09812eab31ca69" providerId="Windows Live" clId="Web-{D64D2D2C-9161-44DF-83A2-0DEA23895A65}" dt="2022-06-07T15:40:04.907" v="252"/>
          <ac:spMkLst>
            <pc:docMk/>
            <pc:sldMk cId="3673638906" sldId="326"/>
            <ac:spMk id="31" creationId="{AFE842B0-3B1B-9A0F-56A1-73A2C4F4C6B4}"/>
          </ac:spMkLst>
        </pc:spChg>
        <pc:spChg chg="del mod">
          <ac:chgData name="VNM SE161817" userId="ed09812eab31ca69" providerId="Windows Live" clId="Web-{D64D2D2C-9161-44DF-83A2-0DEA23895A65}" dt="2022-06-07T15:40:01.797" v="247"/>
          <ac:spMkLst>
            <pc:docMk/>
            <pc:sldMk cId="3673638906" sldId="326"/>
            <ac:spMk id="32" creationId="{2A66D0B9-2FA6-4292-630F-988761A79188}"/>
          </ac:spMkLst>
        </pc:spChg>
        <pc:spChg chg="mod">
          <ac:chgData name="VNM SE161817" userId="ed09812eab31ca69" providerId="Windows Live" clId="Web-{D64D2D2C-9161-44DF-83A2-0DEA23895A65}" dt="2022-06-07T16:18:26.149" v="456" actId="1076"/>
          <ac:spMkLst>
            <pc:docMk/>
            <pc:sldMk cId="3673638906" sldId="326"/>
            <ac:spMk id="89" creationId="{1DE577E7-6FEE-1762-E00F-BC39B8EFDDFD}"/>
          </ac:spMkLst>
        </pc:spChg>
        <pc:spChg chg="add del mod">
          <ac:chgData name="VNM SE161817" userId="ed09812eab31ca69" providerId="Windows Live" clId="Web-{D64D2D2C-9161-44DF-83A2-0DEA23895A65}" dt="2022-06-07T16:18:00.398" v="454" actId="1076"/>
          <ac:spMkLst>
            <pc:docMk/>
            <pc:sldMk cId="3673638906" sldId="326"/>
            <ac:spMk id="90" creationId="{D0E245F6-3999-8AAD-5517-A01BD1D69AA0}"/>
          </ac:spMkLst>
        </pc:spChg>
        <pc:spChg chg="del mod">
          <ac:chgData name="VNM SE161817" userId="ed09812eab31ca69" providerId="Windows Live" clId="Web-{D64D2D2C-9161-44DF-83A2-0DEA23895A65}" dt="2022-06-07T15:40:06.360" v="253"/>
          <ac:spMkLst>
            <pc:docMk/>
            <pc:sldMk cId="3673638906" sldId="326"/>
            <ac:spMk id="92" creationId="{105DBF68-52B0-AE73-C8CC-9E24E87F37A0}"/>
          </ac:spMkLst>
        </pc:spChg>
        <pc:spChg chg="del mod">
          <ac:chgData name="VNM SE161817" userId="ed09812eab31ca69" providerId="Windows Live" clId="Web-{D64D2D2C-9161-44DF-83A2-0DEA23895A65}" dt="2022-06-07T15:40:01.813" v="250"/>
          <ac:spMkLst>
            <pc:docMk/>
            <pc:sldMk cId="3673638906" sldId="326"/>
            <ac:spMk id="93" creationId="{A981F69E-35C8-1264-E544-F1CE8D788495}"/>
          </ac:spMkLst>
        </pc:spChg>
        <pc:picChg chg="add mod">
          <ac:chgData name="VNM SE161817" userId="ed09812eab31ca69" providerId="Windows Live" clId="Web-{D64D2D2C-9161-44DF-83A2-0DEA23895A65}" dt="2022-06-07T16:17:31.288" v="447" actId="1076"/>
          <ac:picMkLst>
            <pc:docMk/>
            <pc:sldMk cId="3673638906" sldId="326"/>
            <ac:picMk id="3" creationId="{9018AA81-3890-4BBB-2D43-D41193644084}"/>
          </ac:picMkLst>
        </pc:picChg>
        <pc:picChg chg="mod">
          <ac:chgData name="VNM SE161817" userId="ed09812eab31ca69" providerId="Windows Live" clId="Web-{D64D2D2C-9161-44DF-83A2-0DEA23895A65}" dt="2022-06-07T16:17:26.944" v="445" actId="1076"/>
          <ac:picMkLst>
            <pc:docMk/>
            <pc:sldMk cId="3673638906" sldId="326"/>
            <ac:picMk id="13314" creationId="{C37B0347-E550-1009-CAC2-72CFDEB6F809}"/>
          </ac:picMkLst>
        </pc:picChg>
        <pc:picChg chg="del mod">
          <ac:chgData name="VNM SE161817" userId="ed09812eab31ca69" providerId="Windows Live" clId="Web-{D64D2D2C-9161-44DF-83A2-0DEA23895A65}" dt="2022-06-07T16:10:15.900" v="385"/>
          <ac:picMkLst>
            <pc:docMk/>
            <pc:sldMk cId="3673638906" sldId="326"/>
            <ac:picMk id="13316" creationId="{0DA0F52E-EC50-C999-6450-5E32F962EE19}"/>
          </ac:picMkLst>
        </pc:picChg>
        <pc:picChg chg="del mod">
          <ac:chgData name="VNM SE161817" userId="ed09812eab31ca69" providerId="Windows Live" clId="Web-{D64D2D2C-9161-44DF-83A2-0DEA23895A65}" dt="2022-06-07T16:10:16.571" v="386"/>
          <ac:picMkLst>
            <pc:docMk/>
            <pc:sldMk cId="3673638906" sldId="326"/>
            <ac:picMk id="13318" creationId="{B0EEA3F1-5CEE-B564-67CB-05058C070A02}"/>
          </ac:picMkLst>
        </pc:picChg>
        <pc:picChg chg="del mod">
          <ac:chgData name="VNM SE161817" userId="ed09812eab31ca69" providerId="Windows Live" clId="Web-{D64D2D2C-9161-44DF-83A2-0DEA23895A65}" dt="2022-06-07T16:10:17.306" v="387"/>
          <ac:picMkLst>
            <pc:docMk/>
            <pc:sldMk cId="3673638906" sldId="326"/>
            <ac:picMk id="13320" creationId="{C8215C87-E7CB-B22D-0ADF-195AEC29780D}"/>
          </ac:picMkLst>
        </pc:picChg>
        <pc:picChg chg="del mod">
          <ac:chgData name="VNM SE161817" userId="ed09812eab31ca69" providerId="Windows Live" clId="Web-{D64D2D2C-9161-44DF-83A2-0DEA23895A65}" dt="2022-06-07T15:40:01.813" v="249"/>
          <ac:picMkLst>
            <pc:docMk/>
            <pc:sldMk cId="3673638906" sldId="326"/>
            <ac:picMk id="13322" creationId="{0DEA1425-FFE0-8740-3CEB-3F265B861E35}"/>
          </ac:picMkLst>
        </pc:picChg>
        <pc:picChg chg="del mod">
          <ac:chgData name="VNM SE161817" userId="ed09812eab31ca69" providerId="Windows Live" clId="Web-{D64D2D2C-9161-44DF-83A2-0DEA23895A65}" dt="2022-06-07T15:40:01.813" v="248"/>
          <ac:picMkLst>
            <pc:docMk/>
            <pc:sldMk cId="3673638906" sldId="326"/>
            <ac:picMk id="13324" creationId="{FF4D6864-E9CF-5265-ACB1-1B01686457B9}"/>
          </ac:picMkLst>
        </pc:picChg>
      </pc:sldChg>
      <pc:sldChg chg="addSp delSp modSp">
        <pc:chgData name="VNM SE161817" userId="ed09812eab31ca69" providerId="Windows Live" clId="Web-{D64D2D2C-9161-44DF-83A2-0DEA23895A65}" dt="2022-06-07T16:17:20.865" v="444" actId="20577"/>
        <pc:sldMkLst>
          <pc:docMk/>
          <pc:sldMk cId="2086121147" sldId="327"/>
        </pc:sldMkLst>
        <pc:spChg chg="add del mod">
          <ac:chgData name="VNM SE161817" userId="ed09812eab31ca69" providerId="Windows Live" clId="Web-{D64D2D2C-9161-44DF-83A2-0DEA23895A65}" dt="2022-06-07T15:04:13.858" v="136"/>
          <ac:spMkLst>
            <pc:docMk/>
            <pc:sldMk cId="2086121147" sldId="327"/>
            <ac:spMk id="3" creationId="{5BE586AA-90A2-5343-70FD-DB98BE8E5735}"/>
          </ac:spMkLst>
        </pc:spChg>
        <pc:spChg chg="mod">
          <ac:chgData name="VNM SE161817" userId="ed09812eab31ca69" providerId="Windows Live" clId="Web-{D64D2D2C-9161-44DF-83A2-0DEA23895A65}" dt="2022-06-07T15:56:32.764" v="350" actId="1076"/>
          <ac:spMkLst>
            <pc:docMk/>
            <pc:sldMk cId="2086121147" sldId="327"/>
            <ac:spMk id="4" creationId="{9B23181F-AB70-C1CD-0BA1-7A2F46DBF898}"/>
          </ac:spMkLst>
        </pc:spChg>
        <pc:spChg chg="add del mod">
          <ac:chgData name="VNM SE161817" userId="ed09812eab31ca69" providerId="Windows Live" clId="Web-{D64D2D2C-9161-44DF-83A2-0DEA23895A65}" dt="2022-06-07T15:04:13.858" v="135"/>
          <ac:spMkLst>
            <pc:docMk/>
            <pc:sldMk cId="2086121147" sldId="327"/>
            <ac:spMk id="6" creationId="{8291B9F9-989E-7547-7629-1B5D32459211}"/>
          </ac:spMkLst>
        </pc:spChg>
        <pc:spChg chg="add del mod">
          <ac:chgData name="VNM SE161817" userId="ed09812eab31ca69" providerId="Windows Live" clId="Web-{D64D2D2C-9161-44DF-83A2-0DEA23895A65}" dt="2022-06-07T15:04:13.843" v="132"/>
          <ac:spMkLst>
            <pc:docMk/>
            <pc:sldMk cId="2086121147" sldId="327"/>
            <ac:spMk id="12" creationId="{E89734B6-0353-F252-549A-18A8D5219F08}"/>
          </ac:spMkLst>
        </pc:spChg>
        <pc:spChg chg="add del mod">
          <ac:chgData name="VNM SE161817" userId="ed09812eab31ca69" providerId="Windows Live" clId="Web-{D64D2D2C-9161-44DF-83A2-0DEA23895A65}" dt="2022-06-07T15:04:13.843" v="131"/>
          <ac:spMkLst>
            <pc:docMk/>
            <pc:sldMk cId="2086121147" sldId="327"/>
            <ac:spMk id="14" creationId="{32C31DB7-DB58-84E7-BEFE-99DA208ADEB8}"/>
          </ac:spMkLst>
        </pc:spChg>
        <pc:spChg chg="add del mod">
          <ac:chgData name="VNM SE161817" userId="ed09812eab31ca69" providerId="Windows Live" clId="Web-{D64D2D2C-9161-44DF-83A2-0DEA23895A65}" dt="2022-06-07T15:04:13.843" v="130"/>
          <ac:spMkLst>
            <pc:docMk/>
            <pc:sldMk cId="2086121147" sldId="327"/>
            <ac:spMk id="16" creationId="{AD843BED-8D33-CB2E-BF65-AB6DBF8D2060}"/>
          </ac:spMkLst>
        </pc:spChg>
        <pc:spChg chg="add mod">
          <ac:chgData name="VNM SE161817" userId="ed09812eab31ca69" providerId="Windows Live" clId="Web-{D64D2D2C-9161-44DF-83A2-0DEA23895A65}" dt="2022-06-07T15:58:40.128" v="367" actId="14100"/>
          <ac:spMkLst>
            <pc:docMk/>
            <pc:sldMk cId="2086121147" sldId="327"/>
            <ac:spMk id="17" creationId="{658498DA-D5D3-0F71-4EE6-D7A6B559C56C}"/>
          </ac:spMkLst>
        </pc:spChg>
        <pc:spChg chg="add mod">
          <ac:chgData name="VNM SE161817" userId="ed09812eab31ca69" providerId="Windows Live" clId="Web-{D64D2D2C-9161-44DF-83A2-0DEA23895A65}" dt="2022-06-07T15:58:00.376" v="361" actId="1076"/>
          <ac:spMkLst>
            <pc:docMk/>
            <pc:sldMk cId="2086121147" sldId="327"/>
            <ac:spMk id="18" creationId="{29C28847-63FD-9C45-A8CE-DD50F72A2B21}"/>
          </ac:spMkLst>
        </pc:spChg>
        <pc:spChg chg="add del mod">
          <ac:chgData name="VNM SE161817" userId="ed09812eab31ca69" providerId="Windows Live" clId="Web-{D64D2D2C-9161-44DF-83A2-0DEA23895A65}" dt="2022-06-07T15:49:56.409" v="312"/>
          <ac:spMkLst>
            <pc:docMk/>
            <pc:sldMk cId="2086121147" sldId="327"/>
            <ac:spMk id="19" creationId="{1F0D95B1-C36A-6D3F-46B9-E1E29CB7CEEF}"/>
          </ac:spMkLst>
        </pc:spChg>
        <pc:spChg chg="add del mod">
          <ac:chgData name="VNM SE161817" userId="ed09812eab31ca69" providerId="Windows Live" clId="Web-{D64D2D2C-9161-44DF-83A2-0DEA23895A65}" dt="2022-06-07T15:53:40.041" v="327"/>
          <ac:spMkLst>
            <pc:docMk/>
            <pc:sldMk cId="2086121147" sldId="327"/>
            <ac:spMk id="21" creationId="{1BB404F0-F99F-A6B6-C711-76D3D3855C57}"/>
          </ac:spMkLst>
        </pc:spChg>
        <pc:spChg chg="mod">
          <ac:chgData name="VNM SE161817" userId="ed09812eab31ca69" providerId="Windows Live" clId="Web-{D64D2D2C-9161-44DF-83A2-0DEA23895A65}" dt="2022-06-07T15:54:17.776" v="335" actId="1076"/>
          <ac:spMkLst>
            <pc:docMk/>
            <pc:sldMk cId="2086121147" sldId="327"/>
            <ac:spMk id="32" creationId="{7FC791DA-C78C-16F5-3611-9ECD2685A428}"/>
          </ac:spMkLst>
        </pc:spChg>
        <pc:spChg chg="mod">
          <ac:chgData name="VNM SE161817" userId="ed09812eab31ca69" providerId="Windows Live" clId="Web-{D64D2D2C-9161-44DF-83A2-0DEA23895A65}" dt="2022-06-07T15:59:45.270" v="371" actId="20577"/>
          <ac:spMkLst>
            <pc:docMk/>
            <pc:sldMk cId="2086121147" sldId="327"/>
            <ac:spMk id="36" creationId="{8CCC1289-8227-12F6-BF03-E291CEF9277E}"/>
          </ac:spMkLst>
        </pc:spChg>
        <pc:spChg chg="del mod">
          <ac:chgData name="VNM SE161817" userId="ed09812eab31ca69" providerId="Windows Live" clId="Web-{D64D2D2C-9161-44DF-83A2-0DEA23895A65}" dt="2022-06-07T15:52:17.804" v="321"/>
          <ac:spMkLst>
            <pc:docMk/>
            <pc:sldMk cId="2086121147" sldId="327"/>
            <ac:spMk id="37" creationId="{56044A23-3B33-AAB6-8A6E-C3F40AE5E7CB}"/>
          </ac:spMkLst>
        </pc:spChg>
        <pc:spChg chg="del mod">
          <ac:chgData name="VNM SE161817" userId="ed09812eab31ca69" providerId="Windows Live" clId="Web-{D64D2D2C-9161-44DF-83A2-0DEA23895A65}" dt="2022-06-07T15:45:16.182" v="283"/>
          <ac:spMkLst>
            <pc:docMk/>
            <pc:sldMk cId="2086121147" sldId="327"/>
            <ac:spMk id="38" creationId="{AA9BAF93-EE5D-AE29-BA72-6146B8E02BF6}"/>
          </ac:spMkLst>
        </pc:spChg>
        <pc:spChg chg="del mod">
          <ac:chgData name="VNM SE161817" userId="ed09812eab31ca69" providerId="Windows Live" clId="Web-{D64D2D2C-9161-44DF-83A2-0DEA23895A65}" dt="2022-06-07T15:41:12.690" v="261"/>
          <ac:spMkLst>
            <pc:docMk/>
            <pc:sldMk cId="2086121147" sldId="327"/>
            <ac:spMk id="39" creationId="{B0936D27-3A45-33B4-CCE5-40567C035A9F}"/>
          </ac:spMkLst>
        </pc:spChg>
        <pc:spChg chg="mod">
          <ac:chgData name="VNM SE161817" userId="ed09812eab31ca69" providerId="Windows Live" clId="Web-{D64D2D2C-9161-44DF-83A2-0DEA23895A65}" dt="2022-06-07T15:59:16.332" v="370" actId="20577"/>
          <ac:spMkLst>
            <pc:docMk/>
            <pc:sldMk cId="2086121147" sldId="327"/>
            <ac:spMk id="40" creationId="{FAFE4A55-E032-2B5C-A144-849361241A75}"/>
          </ac:spMkLst>
        </pc:spChg>
        <pc:spChg chg="mod">
          <ac:chgData name="VNM SE161817" userId="ed09812eab31ca69" providerId="Windows Live" clId="Web-{D64D2D2C-9161-44DF-83A2-0DEA23895A65}" dt="2022-06-07T16:17:20.865" v="444" actId="20577"/>
          <ac:spMkLst>
            <pc:docMk/>
            <pc:sldMk cId="2086121147" sldId="327"/>
            <ac:spMk id="41" creationId="{0063AC06-D9E9-226A-4537-3B0BE5276072}"/>
          </ac:spMkLst>
        </pc:spChg>
        <pc:picChg chg="add del mod">
          <ac:chgData name="VNM SE161817" userId="ed09812eab31ca69" providerId="Windows Live" clId="Web-{D64D2D2C-9161-44DF-83A2-0DEA23895A65}" dt="2022-06-07T15:04:13.843" v="134"/>
          <ac:picMkLst>
            <pc:docMk/>
            <pc:sldMk cId="2086121147" sldId="327"/>
            <ac:picMk id="8" creationId="{40F0F1A3-ABC9-C01F-1C40-96CB50146622}"/>
          </ac:picMkLst>
        </pc:picChg>
        <pc:picChg chg="add del mod">
          <ac:chgData name="VNM SE161817" userId="ed09812eab31ca69" providerId="Windows Live" clId="Web-{D64D2D2C-9161-44DF-83A2-0DEA23895A65}" dt="2022-06-07T15:04:13.843" v="133"/>
          <ac:picMkLst>
            <pc:docMk/>
            <pc:sldMk cId="2086121147" sldId="327"/>
            <ac:picMk id="10" creationId="{25214715-6831-02B6-2776-051374438074}"/>
          </ac:picMkLst>
        </pc:picChg>
        <pc:picChg chg="del mod">
          <ac:chgData name="VNM SE161817" userId="ed09812eab31ca69" providerId="Windows Live" clId="Web-{D64D2D2C-9161-44DF-83A2-0DEA23895A65}" dt="2022-06-07T15:41:12.690" v="260"/>
          <ac:picMkLst>
            <pc:docMk/>
            <pc:sldMk cId="2086121147" sldId="327"/>
            <ac:picMk id="14354" creationId="{75F4DAEB-D0A3-A855-D660-9E32055F2FE4}"/>
          </ac:picMkLst>
        </pc:picChg>
        <pc:picChg chg="mod">
          <ac:chgData name="VNM SE161817" userId="ed09812eab31ca69" providerId="Windows Live" clId="Web-{D64D2D2C-9161-44DF-83A2-0DEA23895A65}" dt="2022-06-07T15:56:32.796" v="351" actId="1076"/>
          <ac:picMkLst>
            <pc:docMk/>
            <pc:sldMk cId="2086121147" sldId="327"/>
            <ac:picMk id="14356" creationId="{C39348D5-ED85-D14E-058A-F74078B67B41}"/>
          </ac:picMkLst>
        </pc:picChg>
        <pc:picChg chg="mod">
          <ac:chgData name="VNM SE161817" userId="ed09812eab31ca69" providerId="Windows Live" clId="Web-{D64D2D2C-9161-44DF-83A2-0DEA23895A65}" dt="2022-06-07T15:56:32.827" v="352" actId="1076"/>
          <ac:picMkLst>
            <pc:docMk/>
            <pc:sldMk cId="2086121147" sldId="327"/>
            <ac:picMk id="14358" creationId="{AEFE5DD5-3398-8F28-5E2F-817A61A68FAC}"/>
          </ac:picMkLst>
        </pc:picChg>
        <pc:picChg chg="mod">
          <ac:chgData name="VNM SE161817" userId="ed09812eab31ca69" providerId="Windows Live" clId="Web-{D64D2D2C-9161-44DF-83A2-0DEA23895A65}" dt="2022-06-07T15:54:17.714" v="333" actId="1076"/>
          <ac:picMkLst>
            <pc:docMk/>
            <pc:sldMk cId="2086121147" sldId="327"/>
            <ac:picMk id="14360" creationId="{EB575A27-6C4B-A706-0440-0B159D4830B7}"/>
          </ac:picMkLst>
        </pc:picChg>
        <pc:picChg chg="mod">
          <ac:chgData name="VNM SE161817" userId="ed09812eab31ca69" providerId="Windows Live" clId="Web-{D64D2D2C-9161-44DF-83A2-0DEA23895A65}" dt="2022-06-07T15:54:17.760" v="334" actId="1076"/>
          <ac:picMkLst>
            <pc:docMk/>
            <pc:sldMk cId="2086121147" sldId="327"/>
            <ac:picMk id="14366" creationId="{D7F74FF2-E119-C54A-3C74-C53F93BC22C1}"/>
          </ac:picMkLst>
        </pc:picChg>
      </pc:sldChg>
      <pc:sldChg chg="modSp">
        <pc:chgData name="VNM SE161817" userId="ed09812eab31ca69" providerId="Windows Live" clId="Web-{D64D2D2C-9161-44DF-83A2-0DEA23895A65}" dt="2022-06-07T15:50:33.816" v="315" actId="1076"/>
        <pc:sldMkLst>
          <pc:docMk/>
          <pc:sldMk cId="1249357244" sldId="332"/>
        </pc:sldMkLst>
        <pc:cxnChg chg="mod">
          <ac:chgData name="VNM SE161817" userId="ed09812eab31ca69" providerId="Windows Live" clId="Web-{D64D2D2C-9161-44DF-83A2-0DEA23895A65}" dt="2022-06-07T15:50:33.816" v="315" actId="1076"/>
          <ac:cxnSpMkLst>
            <pc:docMk/>
            <pc:sldMk cId="1249357244" sldId="332"/>
            <ac:cxnSpMk id="40" creationId="{68B36817-D6B6-268A-1CCE-3D1B087AC2B4}"/>
          </ac:cxnSpMkLst>
        </pc:cxnChg>
      </pc:sldChg>
      <pc:sldChg chg="new del">
        <pc:chgData name="VNM SE161817" userId="ed09812eab31ca69" providerId="Windows Live" clId="Web-{D64D2D2C-9161-44DF-83A2-0DEA23895A65}" dt="2022-06-07T13:37:38.669" v="2"/>
        <pc:sldMkLst>
          <pc:docMk/>
          <pc:sldMk cId="1057058338" sldId="334"/>
        </pc:sldMkLst>
      </pc:sldChg>
    </pc:docChg>
  </pc:docChgLst>
  <pc:docChgLst>
    <pc:chgData name="Vien Binh" userId="fd130220ba9de5d3" providerId="Windows Live" clId="Web-{7A3A8B41-C757-43F3-9E83-3D864AC3F673}"/>
    <pc:docChg chg="modSld sldOrd">
      <pc:chgData name="Vien Binh" userId="fd130220ba9de5d3" providerId="Windows Live" clId="Web-{7A3A8B41-C757-43F3-9E83-3D864AC3F673}" dt="2022-06-07T16:41:52.228" v="167" actId="1076"/>
      <pc:docMkLst>
        <pc:docMk/>
      </pc:docMkLst>
      <pc:sldChg chg="modSp">
        <pc:chgData name="Vien Binh" userId="fd130220ba9de5d3" providerId="Windows Live" clId="Web-{7A3A8B41-C757-43F3-9E83-3D864AC3F673}" dt="2022-06-07T16:41:52.228" v="167" actId="1076"/>
        <pc:sldMkLst>
          <pc:docMk/>
          <pc:sldMk cId="4216300613" sldId="316"/>
        </pc:sldMkLst>
        <pc:spChg chg="mod">
          <ac:chgData name="Vien Binh" userId="fd130220ba9de5d3" providerId="Windows Live" clId="Web-{7A3A8B41-C757-43F3-9E83-3D864AC3F673}" dt="2022-06-07T16:37:44.988" v="166" actId="20577"/>
          <ac:spMkLst>
            <pc:docMk/>
            <pc:sldMk cId="4216300613" sldId="316"/>
            <ac:spMk id="7" creationId="{481FB05F-97D6-7307-62EC-E6558D053607}"/>
          </ac:spMkLst>
        </pc:spChg>
        <pc:picChg chg="mod">
          <ac:chgData name="Vien Binh" userId="fd130220ba9de5d3" providerId="Windows Live" clId="Web-{7A3A8B41-C757-43F3-9E83-3D864AC3F673}" dt="2022-06-07T16:41:52.228" v="167" actId="1076"/>
          <ac:picMkLst>
            <pc:docMk/>
            <pc:sldMk cId="4216300613" sldId="316"/>
            <ac:picMk id="10" creationId="{FBA6E79E-85F6-54E8-BFD8-BA3AA97C5EE7}"/>
          </ac:picMkLst>
        </pc:picChg>
      </pc:sldChg>
      <pc:sldChg chg="addSp delSp modSp ord">
        <pc:chgData name="Vien Binh" userId="fd130220ba9de5d3" providerId="Windows Live" clId="Web-{7A3A8B41-C757-43F3-9E83-3D864AC3F673}" dt="2022-06-07T16:37:41.175" v="164" actId="20577"/>
        <pc:sldMkLst>
          <pc:docMk/>
          <pc:sldMk cId="3673638906" sldId="326"/>
        </pc:sldMkLst>
        <pc:spChg chg="add del mod">
          <ac:chgData name="Vien Binh" userId="fd130220ba9de5d3" providerId="Windows Live" clId="Web-{7A3A8B41-C757-43F3-9E83-3D864AC3F673}" dt="2022-06-07T14:33:52.047" v="26"/>
          <ac:spMkLst>
            <pc:docMk/>
            <pc:sldMk cId="3673638906" sldId="326"/>
            <ac:spMk id="3" creationId="{1BBC21FE-FF7F-AF41-F01A-856C7B4760BA}"/>
          </ac:spMkLst>
        </pc:spChg>
        <pc:spChg chg="add mod">
          <ac:chgData name="Vien Binh" userId="fd130220ba9de5d3" providerId="Windows Live" clId="Web-{7A3A8B41-C757-43F3-9E83-3D864AC3F673}" dt="2022-06-07T14:34:19.844" v="30" actId="1076"/>
          <ac:spMkLst>
            <pc:docMk/>
            <pc:sldMk cId="3673638906" sldId="326"/>
            <ac:spMk id="4" creationId="{097BE4A3-65CC-A3B9-CF90-6539995526D2}"/>
          </ac:spMkLst>
        </pc:spChg>
        <pc:spChg chg="mod">
          <ac:chgData name="Vien Binh" userId="fd130220ba9de5d3" providerId="Windows Live" clId="Web-{7A3A8B41-C757-43F3-9E83-3D864AC3F673}" dt="2022-06-07T16:33:30.795" v="158" actId="20577"/>
          <ac:spMkLst>
            <pc:docMk/>
            <pc:sldMk cId="3673638906" sldId="326"/>
            <ac:spMk id="13" creationId="{69D49344-3965-276B-9897-4D61A75E8B9A}"/>
          </ac:spMkLst>
        </pc:spChg>
        <pc:spChg chg="del mod">
          <ac:chgData name="Vien Binh" userId="fd130220ba9de5d3" providerId="Windows Live" clId="Web-{7A3A8B41-C757-43F3-9E83-3D864AC3F673}" dt="2022-06-07T16:34:44.624" v="161"/>
          <ac:spMkLst>
            <pc:docMk/>
            <pc:sldMk cId="3673638906" sldId="326"/>
            <ac:spMk id="14" creationId="{A0CF6C7A-300A-BC8A-C7EF-B31FB95058CC}"/>
          </ac:spMkLst>
        </pc:spChg>
        <pc:spChg chg="mod">
          <ac:chgData name="Vien Binh" userId="fd130220ba9de5d3" providerId="Windows Live" clId="Web-{7A3A8B41-C757-43F3-9E83-3D864AC3F673}" dt="2022-06-07T14:34:35.267" v="34" actId="20577"/>
          <ac:spMkLst>
            <pc:docMk/>
            <pc:sldMk cId="3673638906" sldId="326"/>
            <ac:spMk id="31" creationId="{AFE842B0-3B1B-9A0F-56A1-73A2C4F4C6B4}"/>
          </ac:spMkLst>
        </pc:spChg>
        <pc:spChg chg="mod">
          <ac:chgData name="Vien Binh" userId="fd130220ba9de5d3" providerId="Windows Live" clId="Web-{7A3A8B41-C757-43F3-9E83-3D864AC3F673}" dt="2022-06-07T14:27:46.960" v="11" actId="20577"/>
          <ac:spMkLst>
            <pc:docMk/>
            <pc:sldMk cId="3673638906" sldId="326"/>
            <ac:spMk id="89" creationId="{1DE577E7-6FEE-1762-E00F-BC39B8EFDDFD}"/>
          </ac:spMkLst>
        </pc:spChg>
        <pc:spChg chg="mod">
          <ac:chgData name="Vien Binh" userId="fd130220ba9de5d3" providerId="Windows Live" clId="Web-{7A3A8B41-C757-43F3-9E83-3D864AC3F673}" dt="2022-06-07T16:37:41.175" v="164" actId="20577"/>
          <ac:spMkLst>
            <pc:docMk/>
            <pc:sldMk cId="3673638906" sldId="326"/>
            <ac:spMk id="90" creationId="{D0E245F6-3999-8AAD-5517-A01BD1D69AA0}"/>
          </ac:spMkLst>
        </pc:spChg>
        <pc:cxnChg chg="add del mod">
          <ac:chgData name="Vien Binh" userId="fd130220ba9de5d3" providerId="Windows Live" clId="Web-{7A3A8B41-C757-43F3-9E83-3D864AC3F673}" dt="2022-06-07T14:29:08.025" v="16"/>
          <ac:cxnSpMkLst>
            <pc:docMk/>
            <pc:sldMk cId="3673638906" sldId="326"/>
            <ac:cxnSpMk id="2" creationId="{51647072-77AB-1EC8-71B4-1192E79F9A84}"/>
          </ac:cxnSpMkLst>
        </pc:cxnChg>
      </pc:sldChg>
      <pc:sldChg chg="modSp">
        <pc:chgData name="Vien Binh" userId="fd130220ba9de5d3" providerId="Windows Live" clId="Web-{7A3A8B41-C757-43F3-9E83-3D864AC3F673}" dt="2022-06-07T14:54:04.512" v="41" actId="1076"/>
        <pc:sldMkLst>
          <pc:docMk/>
          <pc:sldMk cId="2086121147" sldId="327"/>
        </pc:sldMkLst>
        <pc:spChg chg="mod">
          <ac:chgData name="Vien Binh" userId="fd130220ba9de5d3" providerId="Windows Live" clId="Web-{7A3A8B41-C757-43F3-9E83-3D864AC3F673}" dt="2022-06-07T14:54:04.512" v="41" actId="1076"/>
          <ac:spMkLst>
            <pc:docMk/>
            <pc:sldMk cId="2086121147" sldId="327"/>
            <ac:spMk id="40" creationId="{FAFE4A55-E032-2B5C-A144-849361241A75}"/>
          </ac:spMkLst>
        </pc:spChg>
        <pc:spChg chg="mod">
          <ac:chgData name="Vien Binh" userId="fd130220ba9de5d3" providerId="Windows Live" clId="Web-{7A3A8B41-C757-43F3-9E83-3D864AC3F673}" dt="2022-06-07T14:54:01.293" v="40" actId="1076"/>
          <ac:spMkLst>
            <pc:docMk/>
            <pc:sldMk cId="2086121147" sldId="327"/>
            <ac:spMk id="41" creationId="{0063AC06-D9E9-226A-4537-3B0BE5276072}"/>
          </ac:spMkLst>
        </pc:spChg>
        <pc:picChg chg="mod">
          <ac:chgData name="Vien Binh" userId="fd130220ba9de5d3" providerId="Windows Live" clId="Web-{7A3A8B41-C757-43F3-9E83-3D864AC3F673}" dt="2022-06-07T14:30:31.105" v="19" actId="1076"/>
          <ac:picMkLst>
            <pc:docMk/>
            <pc:sldMk cId="2086121147" sldId="327"/>
            <ac:picMk id="14354" creationId="{75F4DAEB-D0A3-A855-D660-9E32055F2FE4}"/>
          </ac:picMkLst>
        </pc:picChg>
      </pc:sldChg>
      <pc:sldChg chg="modSp">
        <pc:chgData name="Vien Binh" userId="fd130220ba9de5d3" providerId="Windows Live" clId="Web-{7A3A8B41-C757-43F3-9E83-3D864AC3F673}" dt="2022-06-07T16:22:55.343" v="43" actId="20577"/>
        <pc:sldMkLst>
          <pc:docMk/>
          <pc:sldMk cId="1736578802" sldId="330"/>
        </pc:sldMkLst>
        <pc:spChg chg="mod">
          <ac:chgData name="Vien Binh" userId="fd130220ba9de5d3" providerId="Windows Live" clId="Web-{7A3A8B41-C757-43F3-9E83-3D864AC3F673}" dt="2022-06-07T16:22:55.343" v="43" actId="20577"/>
          <ac:spMkLst>
            <pc:docMk/>
            <pc:sldMk cId="1736578802" sldId="330"/>
            <ac:spMk id="2049" creationId="{00000000-0000-0000-0000-000000000000}"/>
          </ac:spMkLst>
        </pc:spChg>
      </pc:sldChg>
    </pc:docChg>
  </pc:docChgLst>
  <pc:docChgLst>
    <pc:chgData name="Nguyễn Kristen" userId="3727f9115df20b02" providerId="Windows Live" clId="Web-{548F5A22-38E7-4C53-B2FE-26DCA7267CA5}"/>
    <pc:docChg chg="addSld modSld">
      <pc:chgData name="Nguyễn Kristen" userId="3727f9115df20b02" providerId="Windows Live" clId="Web-{548F5A22-38E7-4C53-B2FE-26DCA7267CA5}" dt="2022-06-07T16:42:29.315" v="925"/>
      <pc:docMkLst>
        <pc:docMk/>
      </pc:docMkLst>
      <pc:sldChg chg="addSp delSp modSp">
        <pc:chgData name="Nguyễn Kristen" userId="3727f9115df20b02" providerId="Windows Live" clId="Web-{548F5A22-38E7-4C53-B2FE-26DCA7267CA5}" dt="2022-06-07T14:57:28.835" v="474" actId="1076"/>
        <pc:sldMkLst>
          <pc:docMk/>
          <pc:sldMk cId="0" sldId="256"/>
        </pc:sldMkLst>
        <pc:spChg chg="add mod">
          <ac:chgData name="Nguyễn Kristen" userId="3727f9115df20b02" providerId="Windows Live" clId="Web-{548F5A22-38E7-4C53-B2FE-26DCA7267CA5}" dt="2022-06-07T13:47:20.791" v="117" actId="1076"/>
          <ac:spMkLst>
            <pc:docMk/>
            <pc:sldMk cId="0" sldId="256"/>
            <ac:spMk id="2" creationId="{EB7F3E01-C064-CA8E-DC5D-E27AD0D35E2D}"/>
          </ac:spMkLst>
        </pc:spChg>
        <pc:spChg chg="add mod">
          <ac:chgData name="Nguyễn Kristen" userId="3727f9115df20b02" providerId="Windows Live" clId="Web-{548F5A22-38E7-4C53-B2FE-26DCA7267CA5}" dt="2022-06-07T13:47:30.744" v="119" actId="1076"/>
          <ac:spMkLst>
            <pc:docMk/>
            <pc:sldMk cId="0" sldId="256"/>
            <ac:spMk id="3" creationId="{B0A39A5B-6FFA-A211-BD9D-2E382D772DBD}"/>
          </ac:spMkLst>
        </pc:spChg>
        <pc:spChg chg="add del">
          <ac:chgData name="Nguyễn Kristen" userId="3727f9115df20b02" providerId="Windows Live" clId="Web-{548F5A22-38E7-4C53-B2FE-26DCA7267CA5}" dt="2022-06-07T13:47:39.916" v="121"/>
          <ac:spMkLst>
            <pc:docMk/>
            <pc:sldMk cId="0" sldId="256"/>
            <ac:spMk id="4" creationId="{CAA699B9-01E1-BFAC-9977-DBD1BE845630}"/>
          </ac:spMkLst>
        </pc:spChg>
        <pc:spChg chg="add del">
          <ac:chgData name="Nguyễn Kristen" userId="3727f9115df20b02" providerId="Windows Live" clId="Web-{548F5A22-38E7-4C53-B2FE-26DCA7267CA5}" dt="2022-06-07T13:47:54.963" v="123"/>
          <ac:spMkLst>
            <pc:docMk/>
            <pc:sldMk cId="0" sldId="256"/>
            <ac:spMk id="5" creationId="{5574244C-1FCF-23A4-51C3-32958A2AF8AA}"/>
          </ac:spMkLst>
        </pc:spChg>
        <pc:spChg chg="add mod ord">
          <ac:chgData name="Nguyễn Kristen" userId="3727f9115df20b02" providerId="Windows Live" clId="Web-{548F5A22-38E7-4C53-B2FE-26DCA7267CA5}" dt="2022-06-07T13:48:39.371" v="131"/>
          <ac:spMkLst>
            <pc:docMk/>
            <pc:sldMk cId="0" sldId="256"/>
            <ac:spMk id="6" creationId="{045659A8-1382-7D98-86A6-43999F3E8208}"/>
          </ac:spMkLst>
        </pc:spChg>
        <pc:spChg chg="mod">
          <ac:chgData name="Nguyễn Kristen" userId="3727f9115df20b02" providerId="Windows Live" clId="Web-{548F5A22-38E7-4C53-B2FE-26DCA7267CA5}" dt="2022-06-07T14:57:28.835" v="474" actId="1076"/>
          <ac:spMkLst>
            <pc:docMk/>
            <pc:sldMk cId="0" sldId="256"/>
            <ac:spMk id="243" creationId="{00000000-0000-0000-0000-000000000000}"/>
          </ac:spMkLst>
        </pc:spChg>
        <pc:spChg chg="mod">
          <ac:chgData name="Nguyễn Kristen" userId="3727f9115df20b02" providerId="Windows Live" clId="Web-{548F5A22-38E7-4C53-B2FE-26DCA7267CA5}" dt="2022-06-07T13:48:09.292" v="125" actId="1076"/>
          <ac:spMkLst>
            <pc:docMk/>
            <pc:sldMk cId="0" sldId="256"/>
            <ac:spMk id="268" creationId="{00000000-0000-0000-0000-000000000000}"/>
          </ac:spMkLst>
        </pc:spChg>
        <pc:grpChg chg="mod">
          <ac:chgData name="Nguyễn Kristen" userId="3727f9115df20b02" providerId="Windows Live" clId="Web-{548F5A22-38E7-4C53-B2FE-26DCA7267CA5}" dt="2022-06-07T13:48:15.979" v="128" actId="1076"/>
          <ac:grpSpMkLst>
            <pc:docMk/>
            <pc:sldMk cId="0" sldId="256"/>
            <ac:grpSpMk id="259" creationId="{00000000-0000-0000-0000-000000000000}"/>
          </ac:grpSpMkLst>
        </pc:grpChg>
      </pc:sldChg>
      <pc:sldChg chg="addSp delSp modSp">
        <pc:chgData name="Nguyễn Kristen" userId="3727f9115df20b02" providerId="Windows Live" clId="Web-{548F5A22-38E7-4C53-B2FE-26DCA7267CA5}" dt="2022-06-07T13:42:32.159" v="82" actId="1076"/>
        <pc:sldMkLst>
          <pc:docMk/>
          <pc:sldMk cId="0" sldId="258"/>
        </pc:sldMkLst>
        <pc:spChg chg="add del mod">
          <ac:chgData name="Nguyễn Kristen" userId="3727f9115df20b02" providerId="Windows Live" clId="Web-{548F5A22-38E7-4C53-B2FE-26DCA7267CA5}" dt="2022-06-07T13:41:02.986" v="64"/>
          <ac:spMkLst>
            <pc:docMk/>
            <pc:sldMk cId="0" sldId="258"/>
            <ac:spMk id="2" creationId="{3AE2B5D2-53FD-5486-42A2-EAE913C5D1DC}"/>
          </ac:spMkLst>
        </pc:spChg>
        <pc:spChg chg="add mod">
          <ac:chgData name="Nguyễn Kristen" userId="3727f9115df20b02" providerId="Windows Live" clId="Web-{548F5A22-38E7-4C53-B2FE-26DCA7267CA5}" dt="2022-06-07T13:42:32.159" v="82" actId="1076"/>
          <ac:spMkLst>
            <pc:docMk/>
            <pc:sldMk cId="0" sldId="258"/>
            <ac:spMk id="3" creationId="{1002B93F-2DF2-10A1-E972-B8DE22DE6C36}"/>
          </ac:spMkLst>
        </pc:spChg>
        <pc:spChg chg="mod">
          <ac:chgData name="Nguyễn Kristen" userId="3727f9115df20b02" providerId="Windows Live" clId="Web-{548F5A22-38E7-4C53-B2FE-26DCA7267CA5}" dt="2022-06-07T13:42:14.284" v="80" actId="20577"/>
          <ac:spMkLst>
            <pc:docMk/>
            <pc:sldMk cId="0" sldId="258"/>
            <ac:spMk id="355" creationId="{00000000-0000-0000-0000-000000000000}"/>
          </ac:spMkLst>
        </pc:spChg>
      </pc:sldChg>
      <pc:sldChg chg="modSp">
        <pc:chgData name="Nguyễn Kristen" userId="3727f9115df20b02" providerId="Windows Live" clId="Web-{548F5A22-38E7-4C53-B2FE-26DCA7267CA5}" dt="2022-06-07T13:33:24.882" v="7" actId="1076"/>
        <pc:sldMkLst>
          <pc:docMk/>
          <pc:sldMk cId="0" sldId="259"/>
        </pc:sldMkLst>
        <pc:spChg chg="mod">
          <ac:chgData name="Nguyễn Kristen" userId="3727f9115df20b02" providerId="Windows Live" clId="Web-{548F5A22-38E7-4C53-B2FE-26DCA7267CA5}" dt="2022-06-07T13:33:12.741" v="5"/>
          <ac:spMkLst>
            <pc:docMk/>
            <pc:sldMk cId="0" sldId="259"/>
            <ac:spMk id="122" creationId="{CAD8AAF8-5F66-C955-36A0-7631B316268C}"/>
          </ac:spMkLst>
        </pc:spChg>
        <pc:spChg chg="mod">
          <ac:chgData name="Nguyễn Kristen" userId="3727f9115df20b02" providerId="Windows Live" clId="Web-{548F5A22-38E7-4C53-B2FE-26DCA7267CA5}" dt="2022-06-07T13:33:24.882" v="7" actId="1076"/>
          <ac:spMkLst>
            <pc:docMk/>
            <pc:sldMk cId="0" sldId="259"/>
            <ac:spMk id="124" creationId="{40F2FA6F-468F-B5ED-BC77-93535221A7C3}"/>
          </ac:spMkLst>
        </pc:spChg>
      </pc:sldChg>
      <pc:sldChg chg="addSp delSp modSp">
        <pc:chgData name="Nguyễn Kristen" userId="3727f9115df20b02" providerId="Windows Live" clId="Web-{548F5A22-38E7-4C53-B2FE-26DCA7267CA5}" dt="2022-06-07T16:40:21.781" v="900"/>
        <pc:sldMkLst>
          <pc:docMk/>
          <pc:sldMk cId="0" sldId="261"/>
        </pc:sldMkLst>
        <pc:spChg chg="add del mod">
          <ac:chgData name="Nguyễn Kristen" userId="3727f9115df20b02" providerId="Windows Live" clId="Web-{548F5A22-38E7-4C53-B2FE-26DCA7267CA5}" dt="2022-06-07T16:40:21.781" v="900"/>
          <ac:spMkLst>
            <pc:docMk/>
            <pc:sldMk cId="0" sldId="261"/>
            <ac:spMk id="3" creationId="{581B1740-8715-DBDE-6E8D-0ED1090721ED}"/>
          </ac:spMkLst>
        </pc:spChg>
        <pc:spChg chg="mod">
          <ac:chgData name="Nguyễn Kristen" userId="3727f9115df20b02" providerId="Windows Live" clId="Web-{548F5A22-38E7-4C53-B2FE-26DCA7267CA5}" dt="2022-06-07T13:43:19.004" v="84" actId="1076"/>
          <ac:spMkLst>
            <pc:docMk/>
            <pc:sldMk cId="0" sldId="261"/>
            <ac:spMk id="555" creationId="{00000000-0000-0000-0000-000000000000}"/>
          </ac:spMkLst>
        </pc:spChg>
        <pc:spChg chg="mod ord">
          <ac:chgData name="Nguyễn Kristen" userId="3727f9115df20b02" providerId="Windows Live" clId="Web-{548F5A22-38E7-4C53-B2FE-26DCA7267CA5}" dt="2022-06-07T13:50:25.998" v="146" actId="1076"/>
          <ac:spMkLst>
            <pc:docMk/>
            <pc:sldMk cId="0" sldId="261"/>
            <ac:spMk id="556" creationId="{00000000-0000-0000-0000-000000000000}"/>
          </ac:spMkLst>
        </pc:spChg>
        <pc:spChg chg="del">
          <ac:chgData name="Nguyễn Kristen" userId="3727f9115df20b02" providerId="Windows Live" clId="Web-{548F5A22-38E7-4C53-B2FE-26DCA7267CA5}" dt="2022-06-07T13:48:45.839" v="132"/>
          <ac:spMkLst>
            <pc:docMk/>
            <pc:sldMk cId="0" sldId="261"/>
            <ac:spMk id="558" creationId="{00000000-0000-0000-0000-000000000000}"/>
          </ac:spMkLst>
        </pc:spChg>
        <pc:picChg chg="mod">
          <ac:chgData name="Nguyễn Kristen" userId="3727f9115df20b02" providerId="Windows Live" clId="Web-{548F5A22-38E7-4C53-B2FE-26DCA7267CA5}" dt="2022-06-07T13:43:14.410" v="83" actId="1076"/>
          <ac:picMkLst>
            <pc:docMk/>
            <pc:sldMk cId="0" sldId="261"/>
            <ac:picMk id="2" creationId="{F43C8A89-349E-671F-BE65-599AC960CAC6}"/>
          </ac:picMkLst>
        </pc:picChg>
        <pc:cxnChg chg="mod">
          <ac:chgData name="Nguyễn Kristen" userId="3727f9115df20b02" providerId="Windows Live" clId="Web-{548F5A22-38E7-4C53-B2FE-26DCA7267CA5}" dt="2022-06-07T13:44:12.709" v="99" actId="14100"/>
          <ac:cxnSpMkLst>
            <pc:docMk/>
            <pc:sldMk cId="0" sldId="261"/>
            <ac:cxnSpMk id="623" creationId="{00000000-0000-0000-0000-000000000000}"/>
          </ac:cxnSpMkLst>
        </pc:cxnChg>
      </pc:sldChg>
      <pc:sldChg chg="addSp delSp modSp">
        <pc:chgData name="Nguyễn Kristen" userId="3727f9115df20b02" providerId="Windows Live" clId="Web-{548F5A22-38E7-4C53-B2FE-26DCA7267CA5}" dt="2022-06-07T14:19:55.911" v="418"/>
        <pc:sldMkLst>
          <pc:docMk/>
          <pc:sldMk cId="0" sldId="262"/>
        </pc:sldMkLst>
        <pc:spChg chg="add del mod">
          <ac:chgData name="Nguyễn Kristen" userId="3727f9115df20b02" providerId="Windows Live" clId="Web-{548F5A22-38E7-4C53-B2FE-26DCA7267CA5}" dt="2022-06-07T14:19:06.379" v="413"/>
          <ac:spMkLst>
            <pc:docMk/>
            <pc:sldMk cId="0" sldId="262"/>
            <ac:spMk id="2" creationId="{BA0777E4-7536-9B5F-73D7-860F10E0F31D}"/>
          </ac:spMkLst>
        </pc:spChg>
        <pc:spChg chg="add del mod">
          <ac:chgData name="Nguyễn Kristen" userId="3727f9115df20b02" providerId="Windows Live" clId="Web-{548F5A22-38E7-4C53-B2FE-26DCA7267CA5}" dt="2022-06-07T14:19:55.911" v="418"/>
          <ac:spMkLst>
            <pc:docMk/>
            <pc:sldMk cId="0" sldId="262"/>
            <ac:spMk id="43" creationId="{B65BC551-46C4-10C5-F1EB-5D7247A6ECA5}"/>
          </ac:spMkLst>
        </pc:spChg>
        <pc:spChg chg="mod">
          <ac:chgData name="Nguyễn Kristen" userId="3727f9115df20b02" providerId="Windows Live" clId="Web-{548F5A22-38E7-4C53-B2FE-26DCA7267CA5}" dt="2022-06-07T14:18:29.675" v="410"/>
          <ac:spMkLst>
            <pc:docMk/>
            <pc:sldMk cId="0" sldId="262"/>
            <ac:spMk id="644" creationId="{00000000-0000-0000-0000-000000000000}"/>
          </ac:spMkLst>
        </pc:spChg>
        <pc:spChg chg="mod">
          <ac:chgData name="Nguyễn Kristen" userId="3727f9115df20b02" providerId="Windows Live" clId="Web-{548F5A22-38E7-4C53-B2FE-26DCA7267CA5}" dt="2022-06-07T14:18:10.112" v="407" actId="1076"/>
          <ac:spMkLst>
            <pc:docMk/>
            <pc:sldMk cId="0" sldId="262"/>
            <ac:spMk id="647" creationId="{00000000-0000-0000-0000-000000000000}"/>
          </ac:spMkLst>
        </pc:spChg>
        <pc:picChg chg="mod">
          <ac:chgData name="Nguyễn Kristen" userId="3727f9115df20b02" providerId="Windows Live" clId="Web-{548F5A22-38E7-4C53-B2FE-26DCA7267CA5}" dt="2022-06-07T14:17:45.893" v="405" actId="1076"/>
          <ac:picMkLst>
            <pc:docMk/>
            <pc:sldMk cId="0" sldId="262"/>
            <ac:picMk id="3" creationId="{0CA95942-8D2A-6BAD-9689-390CCD0A4B07}"/>
          </ac:picMkLst>
        </pc:picChg>
      </pc:sldChg>
      <pc:sldChg chg="delSp modSp">
        <pc:chgData name="Nguyễn Kristen" userId="3727f9115df20b02" providerId="Windows Live" clId="Web-{548F5A22-38E7-4C53-B2FE-26DCA7267CA5}" dt="2022-06-07T14:57:51.602" v="476" actId="1076"/>
        <pc:sldMkLst>
          <pc:docMk/>
          <pc:sldMk cId="0" sldId="263"/>
        </pc:sldMkLst>
        <pc:spChg chg="mod">
          <ac:chgData name="Nguyễn Kristen" userId="3727f9115df20b02" providerId="Windows Live" clId="Web-{548F5A22-38E7-4C53-B2FE-26DCA7267CA5}" dt="2022-06-07T13:49:50.700" v="144" actId="1076"/>
          <ac:spMkLst>
            <pc:docMk/>
            <pc:sldMk cId="0" sldId="263"/>
            <ac:spMk id="85" creationId="{DF92975D-72D0-1312-38C7-6E058E10BB49}"/>
          </ac:spMkLst>
        </pc:spChg>
        <pc:spChg chg="mod">
          <ac:chgData name="Nguyễn Kristen" userId="3727f9115df20b02" providerId="Windows Live" clId="Web-{548F5A22-38E7-4C53-B2FE-26DCA7267CA5}" dt="2022-06-07T13:45:27.851" v="102" actId="1076"/>
          <ac:spMkLst>
            <pc:docMk/>
            <pc:sldMk cId="0" sldId="263"/>
            <ac:spMk id="691" creationId="{00000000-0000-0000-0000-000000000000}"/>
          </ac:spMkLst>
        </pc:spChg>
        <pc:spChg chg="del">
          <ac:chgData name="Nguyễn Kristen" userId="3727f9115df20b02" providerId="Windows Live" clId="Web-{548F5A22-38E7-4C53-B2FE-26DCA7267CA5}" dt="2022-06-07T13:46:51.978" v="111"/>
          <ac:spMkLst>
            <pc:docMk/>
            <pc:sldMk cId="0" sldId="263"/>
            <ac:spMk id="706" creationId="{00000000-0000-0000-0000-000000000000}"/>
          </ac:spMkLst>
        </pc:spChg>
        <pc:spChg chg="mod">
          <ac:chgData name="Nguyễn Kristen" userId="3727f9115df20b02" providerId="Windows Live" clId="Web-{548F5A22-38E7-4C53-B2FE-26DCA7267CA5}" dt="2022-06-07T14:57:51.602" v="476" actId="1076"/>
          <ac:spMkLst>
            <pc:docMk/>
            <pc:sldMk cId="0" sldId="263"/>
            <ac:spMk id="708" creationId="{00000000-0000-0000-0000-000000000000}"/>
          </ac:spMkLst>
        </pc:spChg>
        <pc:spChg chg="mod">
          <ac:chgData name="Nguyễn Kristen" userId="3727f9115df20b02" providerId="Windows Live" clId="Web-{548F5A22-38E7-4C53-B2FE-26DCA7267CA5}" dt="2022-06-07T13:49:44.466" v="142" actId="1076"/>
          <ac:spMkLst>
            <pc:docMk/>
            <pc:sldMk cId="0" sldId="263"/>
            <ac:spMk id="709" creationId="{00000000-0000-0000-0000-000000000000}"/>
          </ac:spMkLst>
        </pc:spChg>
        <pc:spChg chg="mod">
          <ac:chgData name="Nguyễn Kristen" userId="3727f9115df20b02" providerId="Windows Live" clId="Web-{548F5A22-38E7-4C53-B2FE-26DCA7267CA5}" dt="2022-06-07T13:49:17.512" v="136" actId="1076"/>
          <ac:spMkLst>
            <pc:docMk/>
            <pc:sldMk cId="0" sldId="263"/>
            <ac:spMk id="714" creationId="{00000000-0000-0000-0000-000000000000}"/>
          </ac:spMkLst>
        </pc:spChg>
        <pc:spChg chg="del">
          <ac:chgData name="Nguyễn Kristen" userId="3727f9115df20b02" providerId="Windows Live" clId="Web-{548F5A22-38E7-4C53-B2FE-26DCA7267CA5}" dt="2022-06-07T13:46:57.243" v="114"/>
          <ac:spMkLst>
            <pc:docMk/>
            <pc:sldMk cId="0" sldId="263"/>
            <ac:spMk id="715" creationId="{00000000-0000-0000-0000-000000000000}"/>
          </ac:spMkLst>
        </pc:spChg>
        <pc:picChg chg="mod">
          <ac:chgData name="Nguyễn Kristen" userId="3727f9115df20b02" providerId="Windows Live" clId="Web-{548F5A22-38E7-4C53-B2FE-26DCA7267CA5}" dt="2022-06-07T13:45:40.632" v="104" actId="1076"/>
          <ac:picMkLst>
            <pc:docMk/>
            <pc:sldMk cId="0" sldId="263"/>
            <ac:picMk id="1028" creationId="{A4F5CF9F-B8B3-EDE0-F50A-37C308ACD0F6}"/>
          </ac:picMkLst>
        </pc:picChg>
        <pc:picChg chg="mod">
          <ac:chgData name="Nguyễn Kristen" userId="3727f9115df20b02" providerId="Windows Live" clId="Web-{548F5A22-38E7-4C53-B2FE-26DCA7267CA5}" dt="2022-06-07T13:45:36.085" v="103" actId="1076"/>
          <ac:picMkLst>
            <pc:docMk/>
            <pc:sldMk cId="0" sldId="263"/>
            <ac:picMk id="1030" creationId="{AD9B8CEE-BA48-1DA3-D1EA-BEF8AEFF99B2}"/>
          </ac:picMkLst>
        </pc:picChg>
        <pc:picChg chg="mod">
          <ac:chgData name="Nguyễn Kristen" userId="3727f9115df20b02" providerId="Windows Live" clId="Web-{548F5A22-38E7-4C53-B2FE-26DCA7267CA5}" dt="2022-06-07T13:47:02.634" v="115" actId="1076"/>
          <ac:picMkLst>
            <pc:docMk/>
            <pc:sldMk cId="0" sldId="263"/>
            <ac:picMk id="1036" creationId="{15C75F78-0363-D5D0-05F9-0A534F21536D}"/>
          </ac:picMkLst>
        </pc:picChg>
        <pc:picChg chg="mod">
          <ac:chgData name="Nguyễn Kristen" userId="3727f9115df20b02" providerId="Windows Live" clId="Web-{548F5A22-38E7-4C53-B2FE-26DCA7267CA5}" dt="2022-06-07T14:57:48.773" v="475" actId="1076"/>
          <ac:picMkLst>
            <pc:docMk/>
            <pc:sldMk cId="0" sldId="263"/>
            <ac:picMk id="1054" creationId="{66A50B38-8D92-4F2C-734D-9143392E693F}"/>
          </ac:picMkLst>
        </pc:picChg>
      </pc:sldChg>
      <pc:sldChg chg="modSp">
        <pc:chgData name="Nguyễn Kristen" userId="3727f9115df20b02" providerId="Windows Live" clId="Web-{548F5A22-38E7-4C53-B2FE-26DCA7267CA5}" dt="2022-06-07T15:03:25.187" v="494" actId="1076"/>
        <pc:sldMkLst>
          <pc:docMk/>
          <pc:sldMk cId="0" sldId="264"/>
        </pc:sldMkLst>
        <pc:spChg chg="mod">
          <ac:chgData name="Nguyễn Kristen" userId="3727f9115df20b02" providerId="Windows Live" clId="Web-{548F5A22-38E7-4C53-B2FE-26DCA7267CA5}" dt="2022-06-07T14:29:11.048" v="433" actId="20577"/>
          <ac:spMkLst>
            <pc:docMk/>
            <pc:sldMk cId="0" sldId="264"/>
            <ac:spMk id="78" creationId="{6DE08686-AB01-12E2-2F4B-274AD22FBE0A}"/>
          </ac:spMkLst>
        </pc:spChg>
        <pc:spChg chg="mod">
          <ac:chgData name="Nguyễn Kristen" userId="3727f9115df20b02" providerId="Windows Live" clId="Web-{548F5A22-38E7-4C53-B2FE-26DCA7267CA5}" dt="2022-06-07T15:03:25.187" v="494" actId="1076"/>
          <ac:spMkLst>
            <pc:docMk/>
            <pc:sldMk cId="0" sldId="264"/>
            <ac:spMk id="752" creationId="{00000000-0000-0000-0000-000000000000}"/>
          </ac:spMkLst>
        </pc:spChg>
      </pc:sldChg>
      <pc:sldChg chg="addSp delSp modSp">
        <pc:chgData name="Nguyễn Kristen" userId="3727f9115df20b02" providerId="Windows Live" clId="Web-{548F5A22-38E7-4C53-B2FE-26DCA7267CA5}" dt="2022-06-07T15:02:33.030" v="491" actId="14100"/>
        <pc:sldMkLst>
          <pc:docMk/>
          <pc:sldMk cId="0" sldId="265"/>
        </pc:sldMkLst>
        <pc:spChg chg="add del mod">
          <ac:chgData name="Nguyễn Kristen" userId="3727f9115df20b02" providerId="Windows Live" clId="Web-{548F5A22-38E7-4C53-B2FE-26DCA7267CA5}" dt="2022-06-07T13:57:20.179" v="193"/>
          <ac:spMkLst>
            <pc:docMk/>
            <pc:sldMk cId="0" sldId="265"/>
            <ac:spMk id="4" creationId="{F5E7BACC-A3D3-0DEB-2F06-DA99B8A7D424}"/>
          </ac:spMkLst>
        </pc:spChg>
        <pc:spChg chg="mod">
          <ac:chgData name="Nguyễn Kristen" userId="3727f9115df20b02" providerId="Windows Live" clId="Web-{548F5A22-38E7-4C53-B2FE-26DCA7267CA5}" dt="2022-06-07T13:51:44.109" v="156" actId="20577"/>
          <ac:spMkLst>
            <pc:docMk/>
            <pc:sldMk cId="0" sldId="265"/>
            <ac:spMk id="105" creationId="{15B1F2A2-138E-C69B-A9D7-1CAD32701B80}"/>
          </ac:spMkLst>
        </pc:spChg>
        <pc:spChg chg="mod">
          <ac:chgData name="Nguyễn Kristen" userId="3727f9115df20b02" providerId="Windows Live" clId="Web-{548F5A22-38E7-4C53-B2FE-26DCA7267CA5}" dt="2022-06-07T15:02:12.295" v="488" actId="14100"/>
          <ac:spMkLst>
            <pc:docMk/>
            <pc:sldMk cId="0" sldId="265"/>
            <ac:spMk id="127" creationId="{32DBC007-182D-C76E-4B7A-DD116F9BC916}"/>
          </ac:spMkLst>
        </pc:spChg>
        <pc:picChg chg="add mod">
          <ac:chgData name="Nguyễn Kristen" userId="3727f9115df20b02" providerId="Windows Live" clId="Web-{548F5A22-38E7-4C53-B2FE-26DCA7267CA5}" dt="2022-06-07T13:57:04.085" v="192" actId="1076"/>
          <ac:picMkLst>
            <pc:docMk/>
            <pc:sldMk cId="0" sldId="265"/>
            <ac:picMk id="2" creationId="{0CDFF69E-4095-7FAF-ECB6-FE5160BDB8CF}"/>
          </ac:picMkLst>
        </pc:picChg>
        <pc:picChg chg="mod">
          <ac:chgData name="Nguyễn Kristen" userId="3727f9115df20b02" providerId="Windows Live" clId="Web-{548F5A22-38E7-4C53-B2FE-26DCA7267CA5}" dt="2022-06-07T13:52:30.923" v="170" actId="1076"/>
          <ac:picMkLst>
            <pc:docMk/>
            <pc:sldMk cId="0" sldId="265"/>
            <ac:picMk id="3" creationId="{1C9B74E7-D70A-E4A8-B659-CB3CBAD3836B}"/>
          </ac:picMkLst>
        </pc:picChg>
        <pc:picChg chg="mod">
          <ac:chgData name="Nguyễn Kristen" userId="3727f9115df20b02" providerId="Windows Live" clId="Web-{548F5A22-38E7-4C53-B2FE-26DCA7267CA5}" dt="2022-06-07T13:52:30.907" v="169" actId="1076"/>
          <ac:picMkLst>
            <pc:docMk/>
            <pc:sldMk cId="0" sldId="265"/>
            <ac:picMk id="5" creationId="{85C67702-C486-A07C-E93D-057766B7A226}"/>
          </ac:picMkLst>
        </pc:picChg>
        <pc:picChg chg="mod">
          <ac:chgData name="Nguyễn Kristen" userId="3727f9115df20b02" providerId="Windows Live" clId="Web-{548F5A22-38E7-4C53-B2FE-26DCA7267CA5}" dt="2022-06-07T13:51:02.483" v="152" actId="14100"/>
          <ac:picMkLst>
            <pc:docMk/>
            <pc:sldMk cId="0" sldId="265"/>
            <ac:picMk id="2050" creationId="{155EE0CF-421C-196F-471A-3B2BCD41B4B1}"/>
          </ac:picMkLst>
        </pc:picChg>
        <pc:picChg chg="del mod">
          <ac:chgData name="Nguyễn Kristen" userId="3727f9115df20b02" providerId="Windows Live" clId="Web-{548F5A22-38E7-4C53-B2FE-26DCA7267CA5}" dt="2022-06-07T13:56:49.162" v="188"/>
          <ac:picMkLst>
            <pc:docMk/>
            <pc:sldMk cId="0" sldId="265"/>
            <ac:picMk id="2052" creationId="{D28DE72E-0F7C-49B6-88C5-C35365A870F2}"/>
          </ac:picMkLst>
        </pc:picChg>
        <pc:picChg chg="mod">
          <ac:chgData name="Nguyễn Kristen" userId="3727f9115df20b02" providerId="Windows Live" clId="Web-{548F5A22-38E7-4C53-B2FE-26DCA7267CA5}" dt="2022-06-07T13:54:48.035" v="175" actId="1076"/>
          <ac:picMkLst>
            <pc:docMk/>
            <pc:sldMk cId="0" sldId="265"/>
            <ac:picMk id="2072" creationId="{AE578F30-0763-C502-9EC1-AF36B270C764}"/>
          </ac:picMkLst>
        </pc:picChg>
        <pc:cxnChg chg="mod">
          <ac:chgData name="Nguyễn Kristen" userId="3727f9115df20b02" providerId="Windows Live" clId="Web-{548F5A22-38E7-4C53-B2FE-26DCA7267CA5}" dt="2022-06-07T15:02:33.030" v="491" actId="14100"/>
          <ac:cxnSpMkLst>
            <pc:docMk/>
            <pc:sldMk cId="0" sldId="265"/>
            <ac:cxnSpMk id="7" creationId="{A88A8365-5F02-7A65-C957-E748EB5A83C9}"/>
          </ac:cxnSpMkLst>
        </pc:cxnChg>
        <pc:cxnChg chg="del mod">
          <ac:chgData name="Nguyễn Kristen" userId="3727f9115df20b02" providerId="Windows Live" clId="Web-{548F5A22-38E7-4C53-B2FE-26DCA7267CA5}" dt="2022-06-07T15:02:16.498" v="489"/>
          <ac:cxnSpMkLst>
            <pc:docMk/>
            <pc:sldMk cId="0" sldId="265"/>
            <ac:cxnSpMk id="109" creationId="{B8D8B6FE-5422-E651-9067-018F1E5A8913}"/>
          </ac:cxnSpMkLst>
        </pc:cxnChg>
      </pc:sldChg>
      <pc:sldChg chg="addSp delSp modSp">
        <pc:chgData name="Nguyễn Kristen" userId="3727f9115df20b02" providerId="Windows Live" clId="Web-{548F5A22-38E7-4C53-B2FE-26DCA7267CA5}" dt="2022-06-07T16:08:24.178" v="851" actId="1076"/>
        <pc:sldMkLst>
          <pc:docMk/>
          <pc:sldMk cId="0" sldId="267"/>
        </pc:sldMkLst>
        <pc:spChg chg="add del mod">
          <ac:chgData name="Nguyễn Kristen" userId="3727f9115df20b02" providerId="Windows Live" clId="Web-{548F5A22-38E7-4C53-B2FE-26DCA7267CA5}" dt="2022-06-07T16:03:47.594" v="819"/>
          <ac:spMkLst>
            <pc:docMk/>
            <pc:sldMk cId="0" sldId="267"/>
            <ac:spMk id="3" creationId="{79D6A910-7615-A2DC-7F4A-4BD25A42F2DF}"/>
          </ac:spMkLst>
        </pc:spChg>
        <pc:spChg chg="del">
          <ac:chgData name="Nguyễn Kristen" userId="3727f9115df20b02" providerId="Windows Live" clId="Web-{548F5A22-38E7-4C53-B2FE-26DCA7267CA5}" dt="2022-06-07T16:03:51.031" v="822"/>
          <ac:spMkLst>
            <pc:docMk/>
            <pc:sldMk cId="0" sldId="267"/>
            <ac:spMk id="77" creationId="{DEF0228E-4CFC-B92A-2505-8EEAFF1B9785}"/>
          </ac:spMkLst>
        </pc:spChg>
        <pc:spChg chg="del mod">
          <ac:chgData name="Nguyễn Kristen" userId="3727f9115df20b02" providerId="Windows Live" clId="Web-{548F5A22-38E7-4C53-B2FE-26DCA7267CA5}" dt="2022-06-07T16:03:48.515" v="820"/>
          <ac:spMkLst>
            <pc:docMk/>
            <pc:sldMk cId="0" sldId="267"/>
            <ac:spMk id="78" creationId="{A9FF4662-404B-35ED-5E55-A798CF128B17}"/>
          </ac:spMkLst>
        </pc:spChg>
        <pc:spChg chg="mod">
          <ac:chgData name="Nguyễn Kristen" userId="3727f9115df20b02" providerId="Windows Live" clId="Web-{548F5A22-38E7-4C53-B2FE-26DCA7267CA5}" dt="2022-06-07T13:32:58.256" v="2" actId="20577"/>
          <ac:spMkLst>
            <pc:docMk/>
            <pc:sldMk cId="0" sldId="267"/>
            <ac:spMk id="991" creationId="{00000000-0000-0000-0000-000000000000}"/>
          </ac:spMkLst>
        </pc:spChg>
        <pc:spChg chg="del">
          <ac:chgData name="Nguyễn Kristen" userId="3727f9115df20b02" providerId="Windows Live" clId="Web-{548F5A22-38E7-4C53-B2FE-26DCA7267CA5}" dt="2022-06-07T16:03:35.265" v="818"/>
          <ac:spMkLst>
            <pc:docMk/>
            <pc:sldMk cId="0" sldId="267"/>
            <ac:spMk id="995" creationId="{00000000-0000-0000-0000-000000000000}"/>
          </ac:spMkLst>
        </pc:spChg>
        <pc:spChg chg="del mod">
          <ac:chgData name="Nguyễn Kristen" userId="3727f9115df20b02" providerId="Windows Live" clId="Web-{548F5A22-38E7-4C53-B2FE-26DCA7267CA5}" dt="2022-06-07T16:03:30.765" v="817"/>
          <ac:spMkLst>
            <pc:docMk/>
            <pc:sldMk cId="0" sldId="267"/>
            <ac:spMk id="996" creationId="{00000000-0000-0000-0000-000000000000}"/>
          </ac:spMkLst>
        </pc:spChg>
        <pc:picChg chg="add mod modCrop">
          <ac:chgData name="Nguyễn Kristen" userId="3727f9115df20b02" providerId="Windows Live" clId="Web-{548F5A22-38E7-4C53-B2FE-26DCA7267CA5}" dt="2022-06-07T16:08:24.178" v="851" actId="1076"/>
          <ac:picMkLst>
            <pc:docMk/>
            <pc:sldMk cId="0" sldId="267"/>
            <ac:picMk id="4" creationId="{1455671D-1317-FA27-73F1-DA57DFC02565}"/>
          </ac:picMkLst>
        </pc:picChg>
        <pc:picChg chg="add mod">
          <ac:chgData name="Nguyễn Kristen" userId="3727f9115df20b02" providerId="Windows Live" clId="Web-{548F5A22-38E7-4C53-B2FE-26DCA7267CA5}" dt="2022-06-07T16:08:21.412" v="850" actId="1076"/>
          <ac:picMkLst>
            <pc:docMk/>
            <pc:sldMk cId="0" sldId="267"/>
            <ac:picMk id="5" creationId="{FE7798DE-71B7-D315-FB49-3990EA847DA4}"/>
          </ac:picMkLst>
        </pc:picChg>
        <pc:picChg chg="del">
          <ac:chgData name="Nguyễn Kristen" userId="3727f9115df20b02" providerId="Windows Live" clId="Web-{548F5A22-38E7-4C53-B2FE-26DCA7267CA5}" dt="2022-06-07T16:03:54.781" v="826"/>
          <ac:picMkLst>
            <pc:docMk/>
            <pc:sldMk cId="0" sldId="267"/>
            <ac:picMk id="16" creationId="{D35A19BF-E1EF-EC14-7580-8DEC0D8E74DB}"/>
          </ac:picMkLst>
        </pc:picChg>
        <pc:picChg chg="del mod">
          <ac:chgData name="Nguyễn Kristen" userId="3727f9115df20b02" providerId="Windows Live" clId="Web-{548F5A22-38E7-4C53-B2FE-26DCA7267CA5}" dt="2022-06-07T16:03:52.500" v="823"/>
          <ac:picMkLst>
            <pc:docMk/>
            <pc:sldMk cId="0" sldId="267"/>
            <ac:picMk id="18" creationId="{9152A610-56A3-3C9C-01B4-12976ADB9DBA}"/>
          </ac:picMkLst>
        </pc:picChg>
        <pc:picChg chg="add del mod">
          <ac:chgData name="Nguyễn Kristen" userId="3727f9115df20b02" providerId="Windows Live" clId="Web-{548F5A22-38E7-4C53-B2FE-26DCA7267CA5}" dt="2022-06-07T16:03:53.344" v="824"/>
          <ac:picMkLst>
            <pc:docMk/>
            <pc:sldMk cId="0" sldId="267"/>
            <ac:picMk id="33" creationId="{7BDEE9A8-0BC1-FD1C-5B15-7C6175C7A889}"/>
          </ac:picMkLst>
        </pc:picChg>
        <pc:picChg chg="add del mod">
          <ac:chgData name="Nguyễn Kristen" userId="3727f9115df20b02" providerId="Windows Live" clId="Web-{548F5A22-38E7-4C53-B2FE-26DCA7267CA5}" dt="2022-06-07T16:03:54.078" v="825"/>
          <ac:picMkLst>
            <pc:docMk/>
            <pc:sldMk cId="0" sldId="267"/>
            <ac:picMk id="34" creationId="{6F914E9A-DA2A-D8CC-362D-B1F95B754C85}"/>
          </ac:picMkLst>
        </pc:picChg>
        <pc:picChg chg="del mod">
          <ac:chgData name="Nguyễn Kristen" userId="3727f9115df20b02" providerId="Windows Live" clId="Web-{548F5A22-38E7-4C53-B2FE-26DCA7267CA5}" dt="2022-06-07T16:03:26.718" v="815"/>
          <ac:picMkLst>
            <pc:docMk/>
            <pc:sldMk cId="0" sldId="267"/>
            <ac:picMk id="3076" creationId="{301F3A80-BCE0-6593-0025-A62C6B85D5B9}"/>
          </ac:picMkLst>
        </pc:picChg>
        <pc:picChg chg="del mod">
          <ac:chgData name="Nguyễn Kristen" userId="3727f9115df20b02" providerId="Windows Live" clId="Web-{548F5A22-38E7-4C53-B2FE-26DCA7267CA5}" dt="2022-06-07T16:03:26.077" v="814"/>
          <ac:picMkLst>
            <pc:docMk/>
            <pc:sldMk cId="0" sldId="267"/>
            <ac:picMk id="3078" creationId="{25205D6A-2E5F-C5D7-FFEC-9BEA7B4EF67E}"/>
          </ac:picMkLst>
        </pc:picChg>
        <pc:cxnChg chg="del">
          <ac:chgData name="Nguyễn Kristen" userId="3727f9115df20b02" providerId="Windows Live" clId="Web-{548F5A22-38E7-4C53-B2FE-26DCA7267CA5}" dt="2022-06-07T16:03:49.797" v="821"/>
          <ac:cxnSpMkLst>
            <pc:docMk/>
            <pc:sldMk cId="0" sldId="267"/>
            <ac:cxnSpMk id="79" creationId="{DEBA2F61-2D6D-2567-582E-7A04F0C185BD}"/>
          </ac:cxnSpMkLst>
        </pc:cxnChg>
        <pc:cxnChg chg="del">
          <ac:chgData name="Nguyễn Kristen" userId="3727f9115df20b02" providerId="Windows Live" clId="Web-{548F5A22-38E7-4C53-B2FE-26DCA7267CA5}" dt="2022-06-07T16:03:29.156" v="816"/>
          <ac:cxnSpMkLst>
            <pc:docMk/>
            <pc:sldMk cId="0" sldId="267"/>
            <ac:cxnSpMk id="997" creationId="{00000000-0000-0000-0000-000000000000}"/>
          </ac:cxnSpMkLst>
        </pc:cxnChg>
      </pc:sldChg>
      <pc:sldChg chg="modSp">
        <pc:chgData name="Nguyễn Kristen" userId="3727f9115df20b02" providerId="Windows Live" clId="Web-{548F5A22-38E7-4C53-B2FE-26DCA7267CA5}" dt="2022-06-07T15:05:15.580" v="509" actId="1076"/>
        <pc:sldMkLst>
          <pc:docMk/>
          <pc:sldMk cId="0" sldId="272"/>
        </pc:sldMkLst>
        <pc:spChg chg="mod">
          <ac:chgData name="Nguyễn Kristen" userId="3727f9115df20b02" providerId="Windows Live" clId="Web-{548F5A22-38E7-4C53-B2FE-26DCA7267CA5}" dt="2022-06-07T14:26:19.732" v="431" actId="1076"/>
          <ac:spMkLst>
            <pc:docMk/>
            <pc:sldMk cId="0" sldId="272"/>
            <ac:spMk id="1255" creationId="{00000000-0000-0000-0000-000000000000}"/>
          </ac:spMkLst>
        </pc:spChg>
        <pc:spChg chg="mod">
          <ac:chgData name="Nguyễn Kristen" userId="3727f9115df20b02" providerId="Windows Live" clId="Web-{548F5A22-38E7-4C53-B2FE-26DCA7267CA5}" dt="2022-06-07T15:05:15.580" v="509" actId="1076"/>
          <ac:spMkLst>
            <pc:docMk/>
            <pc:sldMk cId="0" sldId="272"/>
            <ac:spMk id="1256" creationId="{00000000-0000-0000-0000-000000000000}"/>
          </ac:spMkLst>
        </pc:spChg>
      </pc:sldChg>
      <pc:sldChg chg="modSp">
        <pc:chgData name="Nguyễn Kristen" userId="3727f9115df20b02" providerId="Windows Live" clId="Web-{548F5A22-38E7-4C53-B2FE-26DCA7267CA5}" dt="2022-06-07T14:06:52.754" v="307" actId="14100"/>
        <pc:sldMkLst>
          <pc:docMk/>
          <pc:sldMk cId="0" sldId="287"/>
        </pc:sldMkLst>
        <pc:spChg chg="mod">
          <ac:chgData name="Nguyễn Kristen" userId="3727f9115df20b02" providerId="Windows Live" clId="Web-{548F5A22-38E7-4C53-B2FE-26DCA7267CA5}" dt="2022-06-07T14:06:52.754" v="307" actId="14100"/>
          <ac:spMkLst>
            <pc:docMk/>
            <pc:sldMk cId="0" sldId="287"/>
            <ac:spMk id="2049" creationId="{00000000-0000-0000-0000-000000000000}"/>
          </ac:spMkLst>
        </pc:spChg>
        <pc:spChg chg="mod">
          <ac:chgData name="Nguyễn Kristen" userId="3727f9115df20b02" providerId="Windows Live" clId="Web-{548F5A22-38E7-4C53-B2FE-26DCA7267CA5}" dt="2022-06-07T14:06:17.175" v="305" actId="1076"/>
          <ac:spMkLst>
            <pc:docMk/>
            <pc:sldMk cId="0" sldId="287"/>
            <ac:spMk id="2050" creationId="{00000000-0000-0000-0000-000000000000}"/>
          </ac:spMkLst>
        </pc:spChg>
        <pc:picChg chg="mod">
          <ac:chgData name="Nguyễn Kristen" userId="3727f9115df20b02" providerId="Windows Live" clId="Web-{548F5A22-38E7-4C53-B2FE-26DCA7267CA5}" dt="2022-06-07T14:06:48.863" v="306" actId="1076"/>
          <ac:picMkLst>
            <pc:docMk/>
            <pc:sldMk cId="0" sldId="287"/>
            <ac:picMk id="1026" creationId="{3EE916C6-B1BA-4AE4-FC88-1EF727069139}"/>
          </ac:picMkLst>
        </pc:picChg>
        <pc:cxnChg chg="mod">
          <ac:chgData name="Nguyễn Kristen" userId="3727f9115df20b02" providerId="Windows Live" clId="Web-{548F5A22-38E7-4C53-B2FE-26DCA7267CA5}" dt="2022-06-07T14:06:02.393" v="299" actId="1076"/>
          <ac:cxnSpMkLst>
            <pc:docMk/>
            <pc:sldMk cId="0" sldId="287"/>
            <ac:cxnSpMk id="2051" creationId="{00000000-0000-0000-0000-000000000000}"/>
          </ac:cxnSpMkLst>
        </pc:cxnChg>
      </pc:sldChg>
      <pc:sldChg chg="modSp">
        <pc:chgData name="Nguyễn Kristen" userId="3727f9115df20b02" providerId="Windows Live" clId="Web-{548F5A22-38E7-4C53-B2FE-26DCA7267CA5}" dt="2022-06-07T13:46:24.227" v="110" actId="1076"/>
        <pc:sldMkLst>
          <pc:docMk/>
          <pc:sldMk cId="4234986261" sldId="313"/>
        </pc:sldMkLst>
        <pc:spChg chg="mod">
          <ac:chgData name="Nguyễn Kristen" userId="3727f9115df20b02" providerId="Windows Live" clId="Web-{548F5A22-38E7-4C53-B2FE-26DCA7267CA5}" dt="2022-06-07T13:46:14.727" v="109" actId="1076"/>
          <ac:spMkLst>
            <pc:docMk/>
            <pc:sldMk cId="4234986261" sldId="313"/>
            <ac:spMk id="1053" creationId="{00000000-0000-0000-0000-000000000000}"/>
          </ac:spMkLst>
        </pc:spChg>
        <pc:spChg chg="mod">
          <ac:chgData name="Nguyễn Kristen" userId="3727f9115df20b02" providerId="Windows Live" clId="Web-{548F5A22-38E7-4C53-B2FE-26DCA7267CA5}" dt="2022-06-07T13:46:24.227" v="110" actId="1076"/>
          <ac:spMkLst>
            <pc:docMk/>
            <pc:sldMk cId="4234986261" sldId="313"/>
            <ac:spMk id="1054" creationId="{00000000-0000-0000-0000-000000000000}"/>
          </ac:spMkLst>
        </pc:spChg>
      </pc:sldChg>
      <pc:sldChg chg="modSp">
        <pc:chgData name="Nguyễn Kristen" userId="3727f9115df20b02" providerId="Windows Live" clId="Web-{548F5A22-38E7-4C53-B2FE-26DCA7267CA5}" dt="2022-06-07T14:38:03.388" v="434" actId="14100"/>
        <pc:sldMkLst>
          <pc:docMk/>
          <pc:sldMk cId="3542279663" sldId="314"/>
        </pc:sldMkLst>
        <pc:spChg chg="mod">
          <ac:chgData name="Nguyễn Kristen" userId="3727f9115df20b02" providerId="Windows Live" clId="Web-{548F5A22-38E7-4C53-B2FE-26DCA7267CA5}" dt="2022-06-07T14:38:03.388" v="434" actId="14100"/>
          <ac:spMkLst>
            <pc:docMk/>
            <pc:sldMk cId="3542279663" sldId="314"/>
            <ac:spMk id="104" creationId="{09E62E52-3EAA-D8F2-832F-656D56FA7A04}"/>
          </ac:spMkLst>
        </pc:spChg>
      </pc:sldChg>
      <pc:sldChg chg="modSp">
        <pc:chgData name="Nguyễn Kristen" userId="3727f9115df20b02" providerId="Windows Live" clId="Web-{548F5A22-38E7-4C53-B2FE-26DCA7267CA5}" dt="2022-06-07T13:59:41.588" v="224" actId="1076"/>
        <pc:sldMkLst>
          <pc:docMk/>
          <pc:sldMk cId="4216300613" sldId="316"/>
        </pc:sldMkLst>
        <pc:spChg chg="mod">
          <ac:chgData name="Nguyễn Kristen" userId="3727f9115df20b02" providerId="Windows Live" clId="Web-{548F5A22-38E7-4C53-B2FE-26DCA7267CA5}" dt="2022-06-07T13:57:58.930" v="199" actId="14100"/>
          <ac:spMkLst>
            <pc:docMk/>
            <pc:sldMk cId="4216300613" sldId="316"/>
            <ac:spMk id="89" creationId="{1DE577E7-6FEE-1762-E00F-BC39B8EFDDFD}"/>
          </ac:spMkLst>
        </pc:spChg>
        <pc:spChg chg="mod">
          <ac:chgData name="Nguyễn Kristen" userId="3727f9115df20b02" providerId="Windows Live" clId="Web-{548F5A22-38E7-4C53-B2FE-26DCA7267CA5}" dt="2022-06-07T13:59:41.588" v="224" actId="1076"/>
          <ac:spMkLst>
            <pc:docMk/>
            <pc:sldMk cId="4216300613" sldId="316"/>
            <ac:spMk id="90" creationId="{D0E245F6-3999-8AAD-5517-A01BD1D69AA0}"/>
          </ac:spMkLst>
        </pc:spChg>
        <pc:spChg chg="mod">
          <ac:chgData name="Nguyễn Kristen" userId="3727f9115df20b02" providerId="Windows Live" clId="Web-{548F5A22-38E7-4C53-B2FE-26DCA7267CA5}" dt="2022-06-07T13:59:12.681" v="223" actId="14100"/>
          <ac:spMkLst>
            <pc:docMk/>
            <pc:sldMk cId="4216300613" sldId="316"/>
            <ac:spMk id="92" creationId="{105DBF68-52B0-AE73-C8CC-9E24E87F37A0}"/>
          </ac:spMkLst>
        </pc:spChg>
        <pc:spChg chg="mod">
          <ac:chgData name="Nguyễn Kristen" userId="3727f9115df20b02" providerId="Windows Live" clId="Web-{548F5A22-38E7-4C53-B2FE-26DCA7267CA5}" dt="2022-06-07T13:58:44.243" v="216" actId="1076"/>
          <ac:spMkLst>
            <pc:docMk/>
            <pc:sldMk cId="4216300613" sldId="316"/>
            <ac:spMk id="93" creationId="{A981F69E-35C8-1264-E544-F1CE8D788495}"/>
          </ac:spMkLst>
        </pc:spChg>
      </pc:sldChg>
      <pc:sldChg chg="addSp modSp">
        <pc:chgData name="Nguyễn Kristen" userId="3727f9115df20b02" providerId="Windows Live" clId="Web-{548F5A22-38E7-4C53-B2FE-26DCA7267CA5}" dt="2022-06-07T15:04:31.641" v="500" actId="14100"/>
        <pc:sldMkLst>
          <pc:docMk/>
          <pc:sldMk cId="4084138538" sldId="318"/>
        </pc:sldMkLst>
        <pc:spChg chg="mod">
          <ac:chgData name="Nguyễn Kristen" userId="3727f9115df20b02" providerId="Windows Live" clId="Web-{548F5A22-38E7-4C53-B2FE-26DCA7267CA5}" dt="2022-06-07T14:54:20.894" v="472" actId="20577"/>
          <ac:spMkLst>
            <pc:docMk/>
            <pc:sldMk cId="4084138538" sldId="318"/>
            <ac:spMk id="78" creationId="{6DE08686-AB01-12E2-2F4B-274AD22FBE0A}"/>
          </ac:spMkLst>
        </pc:spChg>
        <pc:spChg chg="mod">
          <ac:chgData name="Nguyễn Kristen" userId="3727f9115df20b02" providerId="Windows Live" clId="Web-{548F5A22-38E7-4C53-B2FE-26DCA7267CA5}" dt="2022-06-07T15:03:08.905" v="493" actId="1076"/>
          <ac:spMkLst>
            <pc:docMk/>
            <pc:sldMk cId="4084138538" sldId="318"/>
            <ac:spMk id="752" creationId="{00000000-0000-0000-0000-000000000000}"/>
          </ac:spMkLst>
        </pc:spChg>
        <pc:picChg chg="mod">
          <ac:chgData name="Nguyễn Kristen" userId="3727f9115df20b02" providerId="Windows Live" clId="Web-{548F5A22-38E7-4C53-B2FE-26DCA7267CA5}" dt="2022-06-07T15:04:18.860" v="497" actId="1076"/>
          <ac:picMkLst>
            <pc:docMk/>
            <pc:sldMk cId="4084138538" sldId="318"/>
            <ac:picMk id="2" creationId="{69EF9CB0-28E1-91D2-474B-F6DA26C8C7EB}"/>
          </ac:picMkLst>
        </pc:picChg>
        <pc:picChg chg="add mod">
          <ac:chgData name="Nguyễn Kristen" userId="3727f9115df20b02" providerId="Windows Live" clId="Web-{548F5A22-38E7-4C53-B2FE-26DCA7267CA5}" dt="2022-06-07T15:04:31.641" v="500" actId="14100"/>
          <ac:picMkLst>
            <pc:docMk/>
            <pc:sldMk cId="4084138538" sldId="318"/>
            <ac:picMk id="3" creationId="{94418666-8F76-1AC4-A1E0-21CB2B4867A2}"/>
          </ac:picMkLst>
        </pc:picChg>
      </pc:sldChg>
      <pc:sldChg chg="modSp">
        <pc:chgData name="Nguyễn Kristen" userId="3727f9115df20b02" providerId="Windows Live" clId="Web-{548F5A22-38E7-4C53-B2FE-26DCA7267CA5}" dt="2022-06-07T15:06:34.550" v="518" actId="1076"/>
        <pc:sldMkLst>
          <pc:docMk/>
          <pc:sldMk cId="1393926214" sldId="319"/>
        </pc:sldMkLst>
        <pc:spChg chg="mod">
          <ac:chgData name="Nguyễn Kristen" userId="3727f9115df20b02" providerId="Windows Live" clId="Web-{548F5A22-38E7-4C53-B2FE-26DCA7267CA5}" dt="2022-06-07T15:06:34.550" v="518" actId="1076"/>
          <ac:spMkLst>
            <pc:docMk/>
            <pc:sldMk cId="1393926214" sldId="319"/>
            <ac:spMk id="1255" creationId="{00000000-0000-0000-0000-000000000000}"/>
          </ac:spMkLst>
        </pc:spChg>
        <pc:spChg chg="mod">
          <ac:chgData name="Nguyễn Kristen" userId="3727f9115df20b02" providerId="Windows Live" clId="Web-{548F5A22-38E7-4C53-B2FE-26DCA7267CA5}" dt="2022-06-07T15:06:28.191" v="517" actId="14100"/>
          <ac:spMkLst>
            <pc:docMk/>
            <pc:sldMk cId="1393926214" sldId="319"/>
            <ac:spMk id="1256" creationId="{00000000-0000-0000-0000-000000000000}"/>
          </ac:spMkLst>
        </pc:spChg>
      </pc:sldChg>
      <pc:sldChg chg="modSp">
        <pc:chgData name="Nguyễn Kristen" userId="3727f9115df20b02" providerId="Windows Live" clId="Web-{548F5A22-38E7-4C53-B2FE-26DCA7267CA5}" dt="2022-06-07T15:07:55.333" v="527" actId="1076"/>
        <pc:sldMkLst>
          <pc:docMk/>
          <pc:sldMk cId="2119976408" sldId="320"/>
        </pc:sldMkLst>
        <pc:spChg chg="mod">
          <ac:chgData name="Nguyễn Kristen" userId="3727f9115df20b02" providerId="Windows Live" clId="Web-{548F5A22-38E7-4C53-B2FE-26DCA7267CA5}" dt="2022-06-07T15:07:55.333" v="527" actId="1076"/>
          <ac:spMkLst>
            <pc:docMk/>
            <pc:sldMk cId="2119976408" sldId="320"/>
            <ac:spMk id="1255" creationId="{00000000-0000-0000-0000-000000000000}"/>
          </ac:spMkLst>
        </pc:spChg>
        <pc:spChg chg="mod">
          <ac:chgData name="Nguyễn Kristen" userId="3727f9115df20b02" providerId="Windows Live" clId="Web-{548F5A22-38E7-4C53-B2FE-26DCA7267CA5}" dt="2022-06-07T15:07:49.068" v="526" actId="1076"/>
          <ac:spMkLst>
            <pc:docMk/>
            <pc:sldMk cId="2119976408" sldId="320"/>
            <ac:spMk id="1256" creationId="{00000000-0000-0000-0000-000000000000}"/>
          </ac:spMkLst>
        </pc:spChg>
        <pc:picChg chg="mod">
          <ac:chgData name="Nguyễn Kristen" userId="3727f9115df20b02" providerId="Windows Live" clId="Web-{548F5A22-38E7-4C53-B2FE-26DCA7267CA5}" dt="2022-06-07T14:49:49.310" v="448" actId="1076"/>
          <ac:picMkLst>
            <pc:docMk/>
            <pc:sldMk cId="2119976408" sldId="320"/>
            <ac:picMk id="8194" creationId="{E80102ED-62C4-5655-C62A-69B7FCB16733}"/>
          </ac:picMkLst>
        </pc:picChg>
      </pc:sldChg>
      <pc:sldChg chg="modSp">
        <pc:chgData name="Nguyễn Kristen" userId="3727f9115df20b02" providerId="Windows Live" clId="Web-{548F5A22-38E7-4C53-B2FE-26DCA7267CA5}" dt="2022-06-07T15:08:14.553" v="528" actId="20577"/>
        <pc:sldMkLst>
          <pc:docMk/>
          <pc:sldMk cId="3361951289" sldId="321"/>
        </pc:sldMkLst>
        <pc:spChg chg="mod">
          <ac:chgData name="Nguyễn Kristen" userId="3727f9115df20b02" providerId="Windows Live" clId="Web-{548F5A22-38E7-4C53-B2FE-26DCA7267CA5}" dt="2022-06-07T15:00:05.604" v="485" actId="1076"/>
          <ac:spMkLst>
            <pc:docMk/>
            <pc:sldMk cId="3361951289" sldId="321"/>
            <ac:spMk id="1255" creationId="{00000000-0000-0000-0000-000000000000}"/>
          </ac:spMkLst>
        </pc:spChg>
        <pc:spChg chg="mod">
          <ac:chgData name="Nguyễn Kristen" userId="3727f9115df20b02" providerId="Windows Live" clId="Web-{548F5A22-38E7-4C53-B2FE-26DCA7267CA5}" dt="2022-06-07T15:08:14.553" v="528" actId="20577"/>
          <ac:spMkLst>
            <pc:docMk/>
            <pc:sldMk cId="3361951289" sldId="321"/>
            <ac:spMk id="1256" creationId="{00000000-0000-0000-0000-000000000000}"/>
          </ac:spMkLst>
        </pc:spChg>
      </pc:sldChg>
      <pc:sldChg chg="modSp">
        <pc:chgData name="Nguyễn Kristen" userId="3727f9115df20b02" providerId="Windows Live" clId="Web-{548F5A22-38E7-4C53-B2FE-26DCA7267CA5}" dt="2022-06-07T15:09:47.664" v="532" actId="1076"/>
        <pc:sldMkLst>
          <pc:docMk/>
          <pc:sldMk cId="2475651487" sldId="322"/>
        </pc:sldMkLst>
        <pc:spChg chg="mod">
          <ac:chgData name="Nguyễn Kristen" userId="3727f9115df20b02" providerId="Windows Live" clId="Web-{548F5A22-38E7-4C53-B2FE-26DCA7267CA5}" dt="2022-06-07T13:34:02.039" v="12"/>
          <ac:spMkLst>
            <pc:docMk/>
            <pc:sldMk cId="2475651487" sldId="322"/>
            <ac:spMk id="1255" creationId="{00000000-0000-0000-0000-000000000000}"/>
          </ac:spMkLst>
        </pc:spChg>
        <pc:spChg chg="mod">
          <ac:chgData name="Nguyễn Kristen" userId="3727f9115df20b02" providerId="Windows Live" clId="Web-{548F5A22-38E7-4C53-B2FE-26DCA7267CA5}" dt="2022-06-07T15:08:39.084" v="531" actId="20577"/>
          <ac:spMkLst>
            <pc:docMk/>
            <pc:sldMk cId="2475651487" sldId="322"/>
            <ac:spMk id="1256" creationId="{00000000-0000-0000-0000-000000000000}"/>
          </ac:spMkLst>
        </pc:spChg>
        <pc:picChg chg="mod">
          <ac:chgData name="Nguyễn Kristen" userId="3727f9115df20b02" providerId="Windows Live" clId="Web-{548F5A22-38E7-4C53-B2FE-26DCA7267CA5}" dt="2022-06-07T15:09:47.664" v="532" actId="1076"/>
          <ac:picMkLst>
            <pc:docMk/>
            <pc:sldMk cId="2475651487" sldId="322"/>
            <ac:picMk id="10242" creationId="{98091124-34A0-5657-43B4-C2E9ECE12929}"/>
          </ac:picMkLst>
        </pc:picChg>
      </pc:sldChg>
      <pc:sldChg chg="modSp">
        <pc:chgData name="Nguyễn Kristen" userId="3727f9115df20b02" providerId="Windows Live" clId="Web-{548F5A22-38E7-4C53-B2FE-26DCA7267CA5}" dt="2022-06-07T14:51:37.406" v="469" actId="1076"/>
        <pc:sldMkLst>
          <pc:docMk/>
          <pc:sldMk cId="1953681066" sldId="323"/>
        </pc:sldMkLst>
        <pc:spChg chg="mod">
          <ac:chgData name="Nguyễn Kristen" userId="3727f9115df20b02" providerId="Windows Live" clId="Web-{548F5A22-38E7-4C53-B2FE-26DCA7267CA5}" dt="2022-06-07T14:51:11.702" v="461" actId="1076"/>
          <ac:spMkLst>
            <pc:docMk/>
            <pc:sldMk cId="1953681066" sldId="323"/>
            <ac:spMk id="1255" creationId="{00000000-0000-0000-0000-000000000000}"/>
          </ac:spMkLst>
        </pc:spChg>
        <pc:spChg chg="mod">
          <ac:chgData name="Nguyễn Kristen" userId="3727f9115df20b02" providerId="Windows Live" clId="Web-{548F5A22-38E7-4C53-B2FE-26DCA7267CA5}" dt="2022-06-07T14:51:23.077" v="466"/>
          <ac:spMkLst>
            <pc:docMk/>
            <pc:sldMk cId="1953681066" sldId="323"/>
            <ac:spMk id="1256" creationId="{00000000-0000-0000-0000-000000000000}"/>
          </ac:spMkLst>
        </pc:spChg>
        <pc:picChg chg="mod">
          <ac:chgData name="Nguyễn Kristen" userId="3727f9115df20b02" providerId="Windows Live" clId="Web-{548F5A22-38E7-4C53-B2FE-26DCA7267CA5}" dt="2022-06-07T14:51:32.328" v="467" actId="1076"/>
          <ac:picMkLst>
            <pc:docMk/>
            <pc:sldMk cId="1953681066" sldId="323"/>
            <ac:picMk id="11266" creationId="{3D5B594C-A1A5-0C55-0D56-8A8699ED1AF6}"/>
          </ac:picMkLst>
        </pc:picChg>
        <pc:picChg chg="mod">
          <ac:chgData name="Nguyễn Kristen" userId="3727f9115df20b02" providerId="Windows Live" clId="Web-{548F5A22-38E7-4C53-B2FE-26DCA7267CA5}" dt="2022-06-07T14:51:37.406" v="469" actId="1076"/>
          <ac:picMkLst>
            <pc:docMk/>
            <pc:sldMk cId="1953681066" sldId="323"/>
            <ac:picMk id="11268" creationId="{F1D4FBF1-99DE-818E-64C5-AF80CCB31880}"/>
          </ac:picMkLst>
        </pc:picChg>
        <pc:picChg chg="mod">
          <ac:chgData name="Nguyễn Kristen" userId="3727f9115df20b02" providerId="Windows Live" clId="Web-{548F5A22-38E7-4C53-B2FE-26DCA7267CA5}" dt="2022-06-07T14:51:35.031" v="468" actId="1076"/>
          <ac:picMkLst>
            <pc:docMk/>
            <pc:sldMk cId="1953681066" sldId="323"/>
            <ac:picMk id="11270" creationId="{924DB89E-010B-3E01-2394-F40DA7DA4382}"/>
          </ac:picMkLst>
        </pc:picChg>
      </pc:sldChg>
      <pc:sldChg chg="modSp">
        <pc:chgData name="Nguyễn Kristen" userId="3727f9115df20b02" providerId="Windows Live" clId="Web-{548F5A22-38E7-4C53-B2FE-26DCA7267CA5}" dt="2022-06-07T15:11:37.823" v="536" actId="14100"/>
        <pc:sldMkLst>
          <pc:docMk/>
          <pc:sldMk cId="1472779574" sldId="324"/>
        </pc:sldMkLst>
        <pc:spChg chg="mod">
          <ac:chgData name="Nguyễn Kristen" userId="3727f9115df20b02" providerId="Windows Live" clId="Web-{548F5A22-38E7-4C53-B2FE-26DCA7267CA5}" dt="2022-06-07T14:47:25.791" v="437" actId="20577"/>
          <ac:spMkLst>
            <pc:docMk/>
            <pc:sldMk cId="1472779574" sldId="324"/>
            <ac:spMk id="1255" creationId="{00000000-0000-0000-0000-000000000000}"/>
          </ac:spMkLst>
        </pc:spChg>
        <pc:spChg chg="mod">
          <ac:chgData name="Nguyễn Kristen" userId="3727f9115df20b02" providerId="Windows Live" clId="Web-{548F5A22-38E7-4C53-B2FE-26DCA7267CA5}" dt="2022-06-07T15:11:37.823" v="536" actId="14100"/>
          <ac:spMkLst>
            <pc:docMk/>
            <pc:sldMk cId="1472779574" sldId="324"/>
            <ac:spMk id="1256" creationId="{00000000-0000-0000-0000-000000000000}"/>
          </ac:spMkLst>
        </pc:spChg>
      </pc:sldChg>
      <pc:sldChg chg="modSp">
        <pc:chgData name="Nguyễn Kristen" userId="3727f9115df20b02" providerId="Windows Live" clId="Web-{548F5A22-38E7-4C53-B2FE-26DCA7267CA5}" dt="2022-06-07T14:47:51.042" v="438" actId="1076"/>
        <pc:sldMkLst>
          <pc:docMk/>
          <pc:sldMk cId="4031497229" sldId="325"/>
        </pc:sldMkLst>
        <pc:spChg chg="mod">
          <ac:chgData name="Nguyễn Kristen" userId="3727f9115df20b02" providerId="Windows Live" clId="Web-{548F5A22-38E7-4C53-B2FE-26DCA7267CA5}" dt="2022-06-07T14:47:51.042" v="438" actId="1076"/>
          <ac:spMkLst>
            <pc:docMk/>
            <pc:sldMk cId="4031497229" sldId="325"/>
            <ac:spMk id="647" creationId="{00000000-0000-0000-0000-000000000000}"/>
          </ac:spMkLst>
        </pc:spChg>
      </pc:sldChg>
      <pc:sldChg chg="modSp">
        <pc:chgData name="Nguyễn Kristen" userId="3727f9115df20b02" providerId="Windows Live" clId="Web-{548F5A22-38E7-4C53-B2FE-26DCA7267CA5}" dt="2022-06-07T14:02:00.247" v="253"/>
        <pc:sldMkLst>
          <pc:docMk/>
          <pc:sldMk cId="3673638906" sldId="326"/>
        </pc:sldMkLst>
        <pc:spChg chg="mod">
          <ac:chgData name="Nguyễn Kristen" userId="3727f9115df20b02" providerId="Windows Live" clId="Web-{548F5A22-38E7-4C53-B2FE-26DCA7267CA5}" dt="2022-06-07T14:01:31.059" v="252" actId="14100"/>
          <ac:spMkLst>
            <pc:docMk/>
            <pc:sldMk cId="3673638906" sldId="326"/>
            <ac:spMk id="31" creationId="{AFE842B0-3B1B-9A0F-56A1-73A2C4F4C6B4}"/>
          </ac:spMkLst>
        </pc:spChg>
        <pc:spChg chg="mod">
          <ac:chgData name="Nguyễn Kristen" userId="3727f9115df20b02" providerId="Windows Live" clId="Web-{548F5A22-38E7-4C53-B2FE-26DCA7267CA5}" dt="2022-06-07T14:00:15.776" v="238"/>
          <ac:spMkLst>
            <pc:docMk/>
            <pc:sldMk cId="3673638906" sldId="326"/>
            <ac:spMk id="32" creationId="{2A66D0B9-2FA6-4292-630F-988761A79188}"/>
          </ac:spMkLst>
        </pc:spChg>
        <pc:spChg chg="mod">
          <ac:chgData name="Nguyễn Kristen" userId="3727f9115df20b02" providerId="Windows Live" clId="Web-{548F5A22-38E7-4C53-B2FE-26DCA7267CA5}" dt="2022-06-07T14:00:37.792" v="244"/>
          <ac:spMkLst>
            <pc:docMk/>
            <pc:sldMk cId="3673638906" sldId="326"/>
            <ac:spMk id="89" creationId="{1DE577E7-6FEE-1762-E00F-BC39B8EFDDFD}"/>
          </ac:spMkLst>
        </pc:spChg>
        <pc:spChg chg="mod">
          <ac:chgData name="Nguyễn Kristen" userId="3727f9115df20b02" providerId="Windows Live" clId="Web-{548F5A22-38E7-4C53-B2FE-26DCA7267CA5}" dt="2022-06-07T14:02:00.247" v="253"/>
          <ac:spMkLst>
            <pc:docMk/>
            <pc:sldMk cId="3673638906" sldId="326"/>
            <ac:spMk id="90" creationId="{D0E245F6-3999-8AAD-5517-A01BD1D69AA0}"/>
          </ac:spMkLst>
        </pc:spChg>
        <pc:spChg chg="mod">
          <ac:chgData name="Nguyễn Kristen" userId="3727f9115df20b02" providerId="Windows Live" clId="Web-{548F5A22-38E7-4C53-B2FE-26DCA7267CA5}" dt="2022-06-07T14:01:17.934" v="250" actId="1076"/>
          <ac:spMkLst>
            <pc:docMk/>
            <pc:sldMk cId="3673638906" sldId="326"/>
            <ac:spMk id="92" creationId="{105DBF68-52B0-AE73-C8CC-9E24E87F37A0}"/>
          </ac:spMkLst>
        </pc:spChg>
        <pc:spChg chg="mod">
          <ac:chgData name="Nguyễn Kristen" userId="3727f9115df20b02" providerId="Windows Live" clId="Web-{548F5A22-38E7-4C53-B2FE-26DCA7267CA5}" dt="2022-06-07T14:01:21.856" v="251" actId="1076"/>
          <ac:spMkLst>
            <pc:docMk/>
            <pc:sldMk cId="3673638906" sldId="326"/>
            <ac:spMk id="93" creationId="{A981F69E-35C8-1264-E544-F1CE8D788495}"/>
          </ac:spMkLst>
        </pc:spChg>
        <pc:picChg chg="mod">
          <ac:chgData name="Nguyễn Kristen" userId="3727f9115df20b02" providerId="Windows Live" clId="Web-{548F5A22-38E7-4C53-B2FE-26DCA7267CA5}" dt="2022-06-07T14:00:29.105" v="242" actId="1076"/>
          <ac:picMkLst>
            <pc:docMk/>
            <pc:sldMk cId="3673638906" sldId="326"/>
            <ac:picMk id="13316" creationId="{0DA0F52E-EC50-C999-6450-5E32F962EE19}"/>
          </ac:picMkLst>
        </pc:picChg>
        <pc:picChg chg="mod">
          <ac:chgData name="Nguyễn Kristen" userId="3727f9115df20b02" providerId="Windows Live" clId="Web-{548F5A22-38E7-4C53-B2FE-26DCA7267CA5}" dt="2022-06-07T14:00:27.699" v="241" actId="1076"/>
          <ac:picMkLst>
            <pc:docMk/>
            <pc:sldMk cId="3673638906" sldId="326"/>
            <ac:picMk id="13318" creationId="{B0EEA3F1-5CEE-B564-67CB-05058C070A02}"/>
          </ac:picMkLst>
        </pc:picChg>
        <pc:picChg chg="mod">
          <ac:chgData name="Nguyễn Kristen" userId="3727f9115df20b02" providerId="Windows Live" clId="Web-{548F5A22-38E7-4C53-B2FE-26DCA7267CA5}" dt="2022-06-07T14:00:25.995" v="240" actId="1076"/>
          <ac:picMkLst>
            <pc:docMk/>
            <pc:sldMk cId="3673638906" sldId="326"/>
            <ac:picMk id="13320" creationId="{C8215C87-E7CB-B22D-0ADF-195AEC29780D}"/>
          </ac:picMkLst>
        </pc:picChg>
      </pc:sldChg>
      <pc:sldChg chg="addSp delSp modSp">
        <pc:chgData name="Nguyễn Kristen" userId="3727f9115df20b02" providerId="Windows Live" clId="Web-{548F5A22-38E7-4C53-B2FE-26DCA7267CA5}" dt="2022-06-07T14:16:01.047" v="395" actId="1076"/>
        <pc:sldMkLst>
          <pc:docMk/>
          <pc:sldMk cId="2086121147" sldId="327"/>
        </pc:sldMkLst>
        <pc:spChg chg="add del mod">
          <ac:chgData name="Nguyễn Kristen" userId="3727f9115df20b02" providerId="Windows Live" clId="Web-{548F5A22-38E7-4C53-B2FE-26DCA7267CA5}" dt="2022-06-07T14:14:43.358" v="381"/>
          <ac:spMkLst>
            <pc:docMk/>
            <pc:sldMk cId="2086121147" sldId="327"/>
            <ac:spMk id="4" creationId="{9B23181F-AB70-C1CD-0BA1-7A2F46DBF898}"/>
          </ac:spMkLst>
        </pc:spChg>
        <pc:spChg chg="add mod">
          <ac:chgData name="Nguyễn Kristen" userId="3727f9115df20b02" providerId="Windows Live" clId="Web-{548F5A22-38E7-4C53-B2FE-26DCA7267CA5}" dt="2022-06-07T14:15:53.578" v="393" actId="1076"/>
          <ac:spMkLst>
            <pc:docMk/>
            <pc:sldMk cId="2086121147" sldId="327"/>
            <ac:spMk id="32" creationId="{7FC791DA-C78C-16F5-3611-9ECD2685A428}"/>
          </ac:spMkLst>
        </pc:spChg>
        <pc:spChg chg="del mod">
          <ac:chgData name="Nguyễn Kristen" userId="3727f9115df20b02" providerId="Windows Live" clId="Web-{548F5A22-38E7-4C53-B2FE-26DCA7267CA5}" dt="2022-06-07T14:13:47.153" v="367"/>
          <ac:spMkLst>
            <pc:docMk/>
            <pc:sldMk cId="2086121147" sldId="327"/>
            <ac:spMk id="34" creationId="{8D400E2E-1DBB-7C3F-DC6F-ECA34A100B42}"/>
          </ac:spMkLst>
        </pc:spChg>
        <pc:spChg chg="mod">
          <ac:chgData name="Nguyễn Kristen" userId="3727f9115df20b02" providerId="Windows Live" clId="Web-{548F5A22-38E7-4C53-B2FE-26DCA7267CA5}" dt="2022-06-07T14:15:43.781" v="391" actId="1076"/>
          <ac:spMkLst>
            <pc:docMk/>
            <pc:sldMk cId="2086121147" sldId="327"/>
            <ac:spMk id="36" creationId="{8CCC1289-8227-12F6-BF03-E291CEF9277E}"/>
          </ac:spMkLst>
        </pc:spChg>
        <pc:spChg chg="mod">
          <ac:chgData name="Nguyễn Kristen" userId="3727f9115df20b02" providerId="Windows Live" clId="Web-{548F5A22-38E7-4C53-B2FE-26DCA7267CA5}" dt="2022-06-07T14:11:15.072" v="341" actId="1076"/>
          <ac:spMkLst>
            <pc:docMk/>
            <pc:sldMk cId="2086121147" sldId="327"/>
            <ac:spMk id="37" creationId="{56044A23-3B33-AAB6-8A6E-C3F40AE5E7CB}"/>
          </ac:spMkLst>
        </pc:spChg>
        <pc:spChg chg="mod">
          <ac:chgData name="Nguyễn Kristen" userId="3727f9115df20b02" providerId="Windows Live" clId="Web-{548F5A22-38E7-4C53-B2FE-26DCA7267CA5}" dt="2022-06-07T14:15:25.921" v="389" actId="20577"/>
          <ac:spMkLst>
            <pc:docMk/>
            <pc:sldMk cId="2086121147" sldId="327"/>
            <ac:spMk id="38" creationId="{AA9BAF93-EE5D-AE29-BA72-6146B8E02BF6}"/>
          </ac:spMkLst>
        </pc:spChg>
        <pc:spChg chg="mod">
          <ac:chgData name="Nguyễn Kristen" userId="3727f9115df20b02" providerId="Windows Live" clId="Web-{548F5A22-38E7-4C53-B2FE-26DCA7267CA5}" dt="2022-06-07T14:12:00.979" v="353" actId="1076"/>
          <ac:spMkLst>
            <pc:docMk/>
            <pc:sldMk cId="2086121147" sldId="327"/>
            <ac:spMk id="39" creationId="{B0936D27-3A45-33B4-CCE5-40567C035A9F}"/>
          </ac:spMkLst>
        </pc:spChg>
        <pc:spChg chg="mod">
          <ac:chgData name="Nguyễn Kristen" userId="3727f9115df20b02" providerId="Windows Live" clId="Web-{548F5A22-38E7-4C53-B2FE-26DCA7267CA5}" dt="2022-06-07T14:16:01.047" v="395" actId="1076"/>
          <ac:spMkLst>
            <pc:docMk/>
            <pc:sldMk cId="2086121147" sldId="327"/>
            <ac:spMk id="40" creationId="{FAFE4A55-E032-2B5C-A144-849361241A75}"/>
          </ac:spMkLst>
        </pc:spChg>
        <pc:spChg chg="mod">
          <ac:chgData name="Nguyễn Kristen" userId="3727f9115df20b02" providerId="Windows Live" clId="Web-{548F5A22-38E7-4C53-B2FE-26DCA7267CA5}" dt="2022-06-07T14:04:49.626" v="289" actId="20577"/>
          <ac:spMkLst>
            <pc:docMk/>
            <pc:sldMk cId="2086121147" sldId="327"/>
            <ac:spMk id="41" creationId="{0063AC06-D9E9-226A-4537-3B0BE5276072}"/>
          </ac:spMkLst>
        </pc:spChg>
        <pc:picChg chg="mod">
          <ac:chgData name="Nguyễn Kristen" userId="3727f9115df20b02" providerId="Windows Live" clId="Web-{548F5A22-38E7-4C53-B2FE-26DCA7267CA5}" dt="2022-06-07T14:15:31.515" v="390" actId="1076"/>
          <ac:picMkLst>
            <pc:docMk/>
            <pc:sldMk cId="2086121147" sldId="327"/>
            <ac:picMk id="14354" creationId="{75F4DAEB-D0A3-A855-D660-9E32055F2FE4}"/>
          </ac:picMkLst>
        </pc:picChg>
        <pc:picChg chg="mod">
          <ac:chgData name="Nguyễn Kristen" userId="3727f9115df20b02" providerId="Windows Live" clId="Web-{548F5A22-38E7-4C53-B2FE-26DCA7267CA5}" dt="2022-06-07T14:14:26.873" v="375" actId="1076"/>
          <ac:picMkLst>
            <pc:docMk/>
            <pc:sldMk cId="2086121147" sldId="327"/>
            <ac:picMk id="14356" creationId="{C39348D5-ED85-D14E-058A-F74078B67B41}"/>
          </ac:picMkLst>
        </pc:picChg>
        <pc:picChg chg="mod">
          <ac:chgData name="Nguyễn Kristen" userId="3727f9115df20b02" providerId="Windows Live" clId="Web-{548F5A22-38E7-4C53-B2FE-26DCA7267CA5}" dt="2022-06-07T14:10:03.336" v="332" actId="1076"/>
          <ac:picMkLst>
            <pc:docMk/>
            <pc:sldMk cId="2086121147" sldId="327"/>
            <ac:picMk id="14358" creationId="{AEFE5DD5-3398-8F28-5E2F-817A61A68FAC}"/>
          </ac:picMkLst>
        </pc:picChg>
        <pc:picChg chg="mod">
          <ac:chgData name="Nguyễn Kristen" userId="3727f9115df20b02" providerId="Windows Live" clId="Web-{548F5A22-38E7-4C53-B2FE-26DCA7267CA5}" dt="2022-06-07T14:13:43.888" v="366" actId="1076"/>
          <ac:picMkLst>
            <pc:docMk/>
            <pc:sldMk cId="2086121147" sldId="327"/>
            <ac:picMk id="14360" creationId="{EB575A27-6C4B-A706-0440-0B159D4830B7}"/>
          </ac:picMkLst>
        </pc:picChg>
        <pc:picChg chg="mod">
          <ac:chgData name="Nguyễn Kristen" userId="3727f9115df20b02" providerId="Windows Live" clId="Web-{548F5A22-38E7-4C53-B2FE-26DCA7267CA5}" dt="2022-06-07T14:15:56.687" v="394" actId="1076"/>
          <ac:picMkLst>
            <pc:docMk/>
            <pc:sldMk cId="2086121147" sldId="327"/>
            <ac:picMk id="14366" creationId="{D7F74FF2-E119-C54A-3C74-C53F93BC22C1}"/>
          </ac:picMkLst>
        </pc:picChg>
      </pc:sldChg>
      <pc:sldChg chg="modSp">
        <pc:chgData name="Nguyễn Kristen" userId="3727f9115df20b02" providerId="Windows Live" clId="Web-{548F5A22-38E7-4C53-B2FE-26DCA7267CA5}" dt="2022-06-07T16:17:05.564" v="871" actId="1076"/>
        <pc:sldMkLst>
          <pc:docMk/>
          <pc:sldMk cId="1736578802" sldId="330"/>
        </pc:sldMkLst>
        <pc:spChg chg="mod">
          <ac:chgData name="Nguyễn Kristen" userId="3727f9115df20b02" providerId="Windows Live" clId="Web-{548F5A22-38E7-4C53-B2FE-26DCA7267CA5}" dt="2022-06-07T16:16:49.907" v="867" actId="14100"/>
          <ac:spMkLst>
            <pc:docMk/>
            <pc:sldMk cId="1736578802" sldId="330"/>
            <ac:spMk id="2049" creationId="{00000000-0000-0000-0000-000000000000}"/>
          </ac:spMkLst>
        </pc:spChg>
        <pc:spChg chg="mod">
          <ac:chgData name="Nguyễn Kristen" userId="3727f9115df20b02" providerId="Windows Live" clId="Web-{548F5A22-38E7-4C53-B2FE-26DCA7267CA5}" dt="2022-06-07T16:17:05.564" v="871" actId="1076"/>
          <ac:spMkLst>
            <pc:docMk/>
            <pc:sldMk cId="1736578802" sldId="330"/>
            <ac:spMk id="2050" creationId="{00000000-0000-0000-0000-000000000000}"/>
          </ac:spMkLst>
        </pc:spChg>
        <pc:cxnChg chg="mod">
          <ac:chgData name="Nguyễn Kristen" userId="3727f9115df20b02" providerId="Windows Live" clId="Web-{548F5A22-38E7-4C53-B2FE-26DCA7267CA5}" dt="2022-06-07T16:17:02.939" v="870" actId="1076"/>
          <ac:cxnSpMkLst>
            <pc:docMk/>
            <pc:sldMk cId="1736578802" sldId="330"/>
            <ac:cxnSpMk id="2051" creationId="{00000000-0000-0000-0000-000000000000}"/>
          </ac:cxnSpMkLst>
        </pc:cxnChg>
      </pc:sldChg>
      <pc:sldChg chg="modSp">
        <pc:chgData name="Nguyễn Kristen" userId="3727f9115df20b02" providerId="Windows Live" clId="Web-{548F5A22-38E7-4C53-B2FE-26DCA7267CA5}" dt="2022-06-07T14:52:44.064" v="471" actId="1076"/>
        <pc:sldMkLst>
          <pc:docMk/>
          <pc:sldMk cId="3179942601" sldId="331"/>
        </pc:sldMkLst>
        <pc:spChg chg="mod">
          <ac:chgData name="Nguyễn Kristen" userId="3727f9115df20b02" providerId="Windows Live" clId="Web-{548F5A22-38E7-4C53-B2FE-26DCA7267CA5}" dt="2022-06-07T14:08:35.334" v="317" actId="14100"/>
          <ac:spMkLst>
            <pc:docMk/>
            <pc:sldMk cId="3179942601" sldId="331"/>
            <ac:spMk id="46" creationId="{DD50F96E-FCDD-AEC0-BDD3-D62B05D13DF8}"/>
          </ac:spMkLst>
        </pc:spChg>
        <pc:spChg chg="mod">
          <ac:chgData name="Nguyễn Kristen" userId="3727f9115df20b02" providerId="Windows Live" clId="Web-{548F5A22-38E7-4C53-B2FE-26DCA7267CA5}" dt="2022-06-07T14:08:02.412" v="311" actId="1076"/>
          <ac:spMkLst>
            <pc:docMk/>
            <pc:sldMk cId="3179942601" sldId="331"/>
            <ac:spMk id="47" creationId="{1E1877FC-1612-9D02-A7C8-FA1F92C4FACC}"/>
          </ac:spMkLst>
        </pc:spChg>
        <pc:picChg chg="mod">
          <ac:chgData name="Nguyễn Kristen" userId="3727f9115df20b02" providerId="Windows Live" clId="Web-{548F5A22-38E7-4C53-B2FE-26DCA7267CA5}" dt="2022-06-07T14:52:44.064" v="471" actId="1076"/>
          <ac:picMkLst>
            <pc:docMk/>
            <pc:sldMk cId="3179942601" sldId="331"/>
            <ac:picMk id="4" creationId="{B876A650-D4B3-82A2-AF1C-67472C1517B1}"/>
          </ac:picMkLst>
        </pc:picChg>
        <pc:cxnChg chg="mod">
          <ac:chgData name="Nguyễn Kristen" userId="3727f9115df20b02" providerId="Windows Live" clId="Web-{548F5A22-38E7-4C53-B2FE-26DCA7267CA5}" dt="2022-06-07T14:08:49.944" v="320" actId="14100"/>
          <ac:cxnSpMkLst>
            <pc:docMk/>
            <pc:sldMk cId="3179942601" sldId="331"/>
            <ac:cxnSpMk id="48" creationId="{84622466-D6CF-A860-2961-2A0390B8F806}"/>
          </ac:cxnSpMkLst>
        </pc:cxnChg>
      </pc:sldChg>
      <pc:sldChg chg="modSp">
        <pc:chgData name="Nguyễn Kristen" userId="3727f9115df20b02" providerId="Windows Live" clId="Web-{548F5A22-38E7-4C53-B2FE-26DCA7267CA5}" dt="2022-06-07T14:09:41.164" v="329" actId="1076"/>
        <pc:sldMkLst>
          <pc:docMk/>
          <pc:sldMk cId="1249357244" sldId="332"/>
        </pc:sldMkLst>
        <pc:spChg chg="mod">
          <ac:chgData name="Nguyễn Kristen" userId="3727f9115df20b02" providerId="Windows Live" clId="Web-{548F5A22-38E7-4C53-B2FE-26DCA7267CA5}" dt="2022-06-07T14:09:34.242" v="328" actId="1076"/>
          <ac:spMkLst>
            <pc:docMk/>
            <pc:sldMk cId="1249357244" sldId="332"/>
            <ac:spMk id="38" creationId="{5444B300-96DC-4C60-8DAA-151B8F0EC3A7}"/>
          </ac:spMkLst>
        </pc:spChg>
        <pc:spChg chg="mod">
          <ac:chgData name="Nguyễn Kristen" userId="3727f9115df20b02" providerId="Windows Live" clId="Web-{548F5A22-38E7-4C53-B2FE-26DCA7267CA5}" dt="2022-06-07T14:09:12.101" v="323" actId="1076"/>
          <ac:spMkLst>
            <pc:docMk/>
            <pc:sldMk cId="1249357244" sldId="332"/>
            <ac:spMk id="39" creationId="{FB22A02D-DA3B-87AF-98FD-BDDCBC501ADC}"/>
          </ac:spMkLst>
        </pc:spChg>
        <pc:cxnChg chg="mod">
          <ac:chgData name="Nguyễn Kristen" userId="3727f9115df20b02" providerId="Windows Live" clId="Web-{548F5A22-38E7-4C53-B2FE-26DCA7267CA5}" dt="2022-06-07T14:09:41.164" v="329" actId="1076"/>
          <ac:cxnSpMkLst>
            <pc:docMk/>
            <pc:sldMk cId="1249357244" sldId="332"/>
            <ac:cxnSpMk id="40" creationId="{68B36817-D6B6-268A-1CCE-3D1B087AC2B4}"/>
          </ac:cxnSpMkLst>
        </pc:cxnChg>
      </pc:sldChg>
      <pc:sldChg chg="modSp">
        <pc:chgData name="Nguyễn Kristen" userId="3727f9115df20b02" providerId="Windows Live" clId="Web-{548F5A22-38E7-4C53-B2FE-26DCA7267CA5}" dt="2022-06-07T16:27:53.469" v="885" actId="14100"/>
        <pc:sldMkLst>
          <pc:docMk/>
          <pc:sldMk cId="3620132825" sldId="333"/>
        </pc:sldMkLst>
        <pc:spChg chg="mod">
          <ac:chgData name="Nguyễn Kristen" userId="3727f9115df20b02" providerId="Windows Live" clId="Web-{548F5A22-38E7-4C53-B2FE-26DCA7267CA5}" dt="2022-06-07T14:10:50.993" v="337" actId="1076"/>
          <ac:spMkLst>
            <pc:docMk/>
            <pc:sldMk cId="3620132825" sldId="333"/>
            <ac:spMk id="8" creationId="{C677CE43-3D96-9A49-3F07-080028C1E97A}"/>
          </ac:spMkLst>
        </pc:spChg>
        <pc:spChg chg="mod">
          <ac:chgData name="Nguyễn Kristen" userId="3727f9115df20b02" providerId="Windows Live" clId="Web-{548F5A22-38E7-4C53-B2FE-26DCA7267CA5}" dt="2022-06-07T16:27:46.953" v="884" actId="14100"/>
          <ac:spMkLst>
            <pc:docMk/>
            <pc:sldMk cId="3620132825" sldId="333"/>
            <ac:spMk id="46" creationId="{DD50F96E-FCDD-AEC0-BDD3-D62B05D13DF8}"/>
          </ac:spMkLst>
        </pc:spChg>
        <pc:spChg chg="mod">
          <ac:chgData name="Nguyễn Kristen" userId="3727f9115df20b02" providerId="Windows Live" clId="Web-{548F5A22-38E7-4C53-B2FE-26DCA7267CA5}" dt="2022-06-07T16:27:53.469" v="885" actId="14100"/>
          <ac:spMkLst>
            <pc:docMk/>
            <pc:sldMk cId="3620132825" sldId="333"/>
            <ac:spMk id="47" creationId="{1E1877FC-1612-9D02-A7C8-FA1F92C4FACC}"/>
          </ac:spMkLst>
        </pc:spChg>
        <pc:cxnChg chg="mod">
          <ac:chgData name="Nguyễn Kristen" userId="3727f9115df20b02" providerId="Windows Live" clId="Web-{548F5A22-38E7-4C53-B2FE-26DCA7267CA5}" dt="2022-06-07T16:25:54.638" v="883" actId="1076"/>
          <ac:cxnSpMkLst>
            <pc:docMk/>
            <pc:sldMk cId="3620132825" sldId="333"/>
            <ac:cxnSpMk id="48" creationId="{84622466-D6CF-A860-2961-2A0390B8F806}"/>
          </ac:cxnSpMkLst>
        </pc:cxnChg>
      </pc:sldChg>
      <pc:sldChg chg="addSp delSp modSp new">
        <pc:chgData name="Nguyễn Kristen" userId="3727f9115df20b02" providerId="Windows Live" clId="Web-{548F5A22-38E7-4C53-B2FE-26DCA7267CA5}" dt="2022-06-07T16:42:29.315" v="925"/>
        <pc:sldMkLst>
          <pc:docMk/>
          <pc:sldMk cId="3847740177" sldId="335"/>
        </pc:sldMkLst>
        <pc:spChg chg="del">
          <ac:chgData name="Nguyễn Kristen" userId="3727f9115df20b02" providerId="Windows Live" clId="Web-{548F5A22-38E7-4C53-B2FE-26DCA7267CA5}" dt="2022-06-07T15:42:42.066" v="542"/>
          <ac:spMkLst>
            <pc:docMk/>
            <pc:sldMk cId="3847740177" sldId="335"/>
            <ac:spMk id="2" creationId="{C7DE7C1D-6116-BE8E-3695-4F0500C2C2B7}"/>
          </ac:spMkLst>
        </pc:spChg>
        <pc:spChg chg="del">
          <ac:chgData name="Nguyễn Kristen" userId="3727f9115df20b02" providerId="Windows Live" clId="Web-{548F5A22-38E7-4C53-B2FE-26DCA7267CA5}" dt="2022-06-07T15:42:45.207" v="543"/>
          <ac:spMkLst>
            <pc:docMk/>
            <pc:sldMk cId="3847740177" sldId="335"/>
            <ac:spMk id="3" creationId="{5FB350C9-9F3A-62D5-94C0-75B512368E5F}"/>
          </ac:spMkLst>
        </pc:spChg>
        <pc:spChg chg="del">
          <ac:chgData name="Nguyễn Kristen" userId="3727f9115df20b02" providerId="Windows Live" clId="Web-{548F5A22-38E7-4C53-B2FE-26DCA7267CA5}" dt="2022-06-07T15:42:38.941" v="540"/>
          <ac:spMkLst>
            <pc:docMk/>
            <pc:sldMk cId="3847740177" sldId="335"/>
            <ac:spMk id="4" creationId="{DDF200DC-20A6-DD88-9130-C8D28CF77C8C}"/>
          </ac:spMkLst>
        </pc:spChg>
        <pc:spChg chg="del">
          <ac:chgData name="Nguyễn Kristen" userId="3727f9115df20b02" providerId="Windows Live" clId="Web-{548F5A22-38E7-4C53-B2FE-26DCA7267CA5}" dt="2022-06-07T15:42:39.941" v="541"/>
          <ac:spMkLst>
            <pc:docMk/>
            <pc:sldMk cId="3847740177" sldId="335"/>
            <ac:spMk id="5" creationId="{EAF571C3-BBAD-5291-EB26-B62E24EBA715}"/>
          </ac:spMkLst>
        </pc:spChg>
        <pc:spChg chg="del">
          <ac:chgData name="Nguyễn Kristen" userId="3727f9115df20b02" providerId="Windows Live" clId="Web-{548F5A22-38E7-4C53-B2FE-26DCA7267CA5}" dt="2022-06-07T15:42:47.441" v="544"/>
          <ac:spMkLst>
            <pc:docMk/>
            <pc:sldMk cId="3847740177" sldId="335"/>
            <ac:spMk id="6" creationId="{A142B619-78C3-E347-8C2B-E8559BF7130C}"/>
          </ac:spMkLst>
        </pc:spChg>
        <pc:spChg chg="del">
          <ac:chgData name="Nguyễn Kristen" userId="3727f9115df20b02" providerId="Windows Live" clId="Web-{548F5A22-38E7-4C53-B2FE-26DCA7267CA5}" dt="2022-06-07T15:42:48.551" v="545"/>
          <ac:spMkLst>
            <pc:docMk/>
            <pc:sldMk cId="3847740177" sldId="335"/>
            <ac:spMk id="7" creationId="{3A55ACD9-345C-7405-D904-7A824B8FD88E}"/>
          </ac:spMkLst>
        </pc:spChg>
        <pc:spChg chg="del">
          <ac:chgData name="Nguyễn Kristen" userId="3727f9115df20b02" providerId="Windows Live" clId="Web-{548F5A22-38E7-4C53-B2FE-26DCA7267CA5}" dt="2022-06-07T15:42:37.925" v="539"/>
          <ac:spMkLst>
            <pc:docMk/>
            <pc:sldMk cId="3847740177" sldId="335"/>
            <ac:spMk id="8" creationId="{6B5F239C-F000-7C9C-662A-446F8A7E144D}"/>
          </ac:spMkLst>
        </pc:spChg>
        <pc:spChg chg="del">
          <ac:chgData name="Nguyễn Kristen" userId="3727f9115df20b02" providerId="Windows Live" clId="Web-{548F5A22-38E7-4C53-B2FE-26DCA7267CA5}" dt="2022-06-07T15:42:49.410" v="546"/>
          <ac:spMkLst>
            <pc:docMk/>
            <pc:sldMk cId="3847740177" sldId="335"/>
            <ac:spMk id="9" creationId="{F2ADC1C0-19C6-BA75-8968-E21AF57476B5}"/>
          </ac:spMkLst>
        </pc:spChg>
        <pc:spChg chg="del">
          <ac:chgData name="Nguyễn Kristen" userId="3727f9115df20b02" providerId="Windows Live" clId="Web-{548F5A22-38E7-4C53-B2FE-26DCA7267CA5}" dt="2022-06-07T15:42:50.582" v="547"/>
          <ac:spMkLst>
            <pc:docMk/>
            <pc:sldMk cId="3847740177" sldId="335"/>
            <ac:spMk id="10" creationId="{170C39D3-233C-4E4C-B1FF-2814144766BF}"/>
          </ac:spMkLst>
        </pc:spChg>
        <pc:spChg chg="add del mod">
          <ac:chgData name="Nguyễn Kristen" userId="3727f9115df20b02" providerId="Windows Live" clId="Web-{548F5A22-38E7-4C53-B2FE-26DCA7267CA5}" dt="2022-06-07T15:58:53.759" v="779"/>
          <ac:spMkLst>
            <pc:docMk/>
            <pc:sldMk cId="3847740177" sldId="335"/>
            <ac:spMk id="16" creationId="{6D32F9AB-A638-1E76-0D99-A794054EB5D9}"/>
          </ac:spMkLst>
        </pc:spChg>
        <pc:spChg chg="add mod">
          <ac:chgData name="Nguyễn Kristen" userId="3727f9115df20b02" providerId="Windows Live" clId="Web-{548F5A22-38E7-4C53-B2FE-26DCA7267CA5}" dt="2022-06-07T15:57:42.179" v="770" actId="1076"/>
          <ac:spMkLst>
            <pc:docMk/>
            <pc:sldMk cId="3847740177" sldId="335"/>
            <ac:spMk id="19" creationId="{2C6E071B-4CD6-C2B7-0B37-7FD89E8038D9}"/>
          </ac:spMkLst>
        </pc:spChg>
        <pc:spChg chg="add mod">
          <ac:chgData name="Nguyễn Kristen" userId="3727f9115df20b02" providerId="Windows Live" clId="Web-{548F5A22-38E7-4C53-B2FE-26DCA7267CA5}" dt="2022-06-07T16:02:48.155" v="813" actId="1076"/>
          <ac:spMkLst>
            <pc:docMk/>
            <pc:sldMk cId="3847740177" sldId="335"/>
            <ac:spMk id="20" creationId="{4918C5F2-0EA8-712C-2651-9AABFFBF7C43}"/>
          </ac:spMkLst>
        </pc:spChg>
        <pc:picChg chg="add mod modCrop">
          <ac:chgData name="Nguyễn Kristen" userId="3727f9115df20b02" providerId="Windows Live" clId="Web-{548F5A22-38E7-4C53-B2FE-26DCA7267CA5}" dt="2022-06-07T16:42:29.315" v="925"/>
          <ac:picMkLst>
            <pc:docMk/>
            <pc:sldMk cId="3847740177" sldId="335"/>
            <ac:picMk id="11" creationId="{006BF9FF-1259-313A-D272-F0BBC2A121CE}"/>
          </ac:picMkLst>
        </pc:picChg>
        <pc:picChg chg="add del mod ord">
          <ac:chgData name="Nguyễn Kristen" userId="3727f9115df20b02" providerId="Windows Live" clId="Web-{548F5A22-38E7-4C53-B2FE-26DCA7267CA5}" dt="2022-06-07T16:41:35.892" v="913"/>
          <ac:picMkLst>
            <pc:docMk/>
            <pc:sldMk cId="3847740177" sldId="335"/>
            <ac:picMk id="13" creationId="{B88244B1-BB54-71EE-A3D7-E187AEB9C3A2}"/>
          </ac:picMkLst>
        </pc:picChg>
        <pc:picChg chg="add del mod ord">
          <ac:chgData name="Nguyễn Kristen" userId="3727f9115df20b02" providerId="Windows Live" clId="Web-{548F5A22-38E7-4C53-B2FE-26DCA7267CA5}" dt="2022-06-07T16:41:34.627" v="912"/>
          <ac:picMkLst>
            <pc:docMk/>
            <pc:sldMk cId="3847740177" sldId="335"/>
            <ac:picMk id="15" creationId="{5EA3E81B-1AA5-41A4-488F-398C8042D400}"/>
          </ac:picMkLst>
        </pc:picChg>
        <pc:picChg chg="add del mod">
          <ac:chgData name="Nguyễn Kristen" userId="3727f9115df20b02" providerId="Windows Live" clId="Web-{548F5A22-38E7-4C53-B2FE-26DCA7267CA5}" dt="2022-06-07T15:52:55.251" v="662"/>
          <ac:picMkLst>
            <pc:docMk/>
            <pc:sldMk cId="3847740177" sldId="335"/>
            <ac:picMk id="17" creationId="{D20B3669-0F7E-8268-68C1-47E9FE967536}"/>
          </ac:picMkLst>
        </pc:picChg>
        <pc:picChg chg="add del mod">
          <ac:chgData name="Nguyễn Kristen" userId="3727f9115df20b02" providerId="Windows Live" clId="Web-{548F5A22-38E7-4C53-B2FE-26DCA7267CA5}" dt="2022-06-07T15:53:00.986" v="664"/>
          <ac:picMkLst>
            <pc:docMk/>
            <pc:sldMk cId="3847740177" sldId="335"/>
            <ac:picMk id="18" creationId="{DF9A6308-7BA1-4C4F-D47B-23B6CEF898B5}"/>
          </ac:picMkLst>
        </pc:picChg>
        <pc:picChg chg="add mod">
          <ac:chgData name="Nguyễn Kristen" userId="3727f9115df20b02" providerId="Windows Live" clId="Web-{548F5A22-38E7-4C53-B2FE-26DCA7267CA5}" dt="2022-06-07T16:42:18.331" v="923"/>
          <ac:picMkLst>
            <pc:docMk/>
            <pc:sldMk cId="3847740177" sldId="335"/>
            <ac:picMk id="21" creationId="{1C51A256-B911-C643-F969-6A0F69861CCF}"/>
          </ac:picMkLst>
        </pc:picChg>
        <pc:picChg chg="add mod">
          <ac:chgData name="Nguyễn Kristen" userId="3727f9115df20b02" providerId="Windows Live" clId="Web-{548F5A22-38E7-4C53-B2FE-26DCA7267CA5}" dt="2022-06-07T16:42:15.174" v="922"/>
          <ac:picMkLst>
            <pc:docMk/>
            <pc:sldMk cId="3847740177" sldId="335"/>
            <ac:picMk id="22" creationId="{FAB41042-4A03-4981-C0FF-E8EC136D27EC}"/>
          </ac:picMkLst>
        </pc:picChg>
      </pc:sldChg>
      <pc:sldChg chg="addSp delSp modSp new">
        <pc:chgData name="Nguyễn Kristen" userId="3727f9115df20b02" providerId="Windows Live" clId="Web-{548F5A22-38E7-4C53-B2FE-26DCA7267CA5}" dt="2022-06-07T16:38:17.044" v="897" actId="14100"/>
        <pc:sldMkLst>
          <pc:docMk/>
          <pc:sldMk cId="1650715551" sldId="336"/>
        </pc:sldMkLst>
        <pc:spChg chg="del">
          <ac:chgData name="Nguyễn Kristen" userId="3727f9115df20b02" providerId="Windows Live" clId="Web-{548F5A22-38E7-4C53-B2FE-26DCA7267CA5}" dt="2022-06-07T15:53:12.908" v="670"/>
          <ac:spMkLst>
            <pc:docMk/>
            <pc:sldMk cId="1650715551" sldId="336"/>
            <ac:spMk id="2" creationId="{B38682EA-6DF8-B532-E0C3-4015666899B1}"/>
          </ac:spMkLst>
        </pc:spChg>
        <pc:spChg chg="del">
          <ac:chgData name="Nguyễn Kristen" userId="3727f9115df20b02" providerId="Windows Live" clId="Web-{548F5A22-38E7-4C53-B2FE-26DCA7267CA5}" dt="2022-06-07T15:53:14.064" v="671"/>
          <ac:spMkLst>
            <pc:docMk/>
            <pc:sldMk cId="1650715551" sldId="336"/>
            <ac:spMk id="3" creationId="{8EE82C59-6B20-0469-11C4-20AC66D0EC71}"/>
          </ac:spMkLst>
        </pc:spChg>
        <pc:spChg chg="del">
          <ac:chgData name="Nguyễn Kristen" userId="3727f9115df20b02" providerId="Windows Live" clId="Web-{548F5A22-38E7-4C53-B2FE-26DCA7267CA5}" dt="2022-06-07T15:53:11.064" v="668"/>
          <ac:spMkLst>
            <pc:docMk/>
            <pc:sldMk cId="1650715551" sldId="336"/>
            <ac:spMk id="4" creationId="{9A331DAA-3AF4-6FC7-8969-3F55230E1EEF}"/>
          </ac:spMkLst>
        </pc:spChg>
        <pc:spChg chg="del">
          <ac:chgData name="Nguyễn Kristen" userId="3727f9115df20b02" providerId="Windows Live" clId="Web-{548F5A22-38E7-4C53-B2FE-26DCA7267CA5}" dt="2022-06-07T15:53:12.111" v="669"/>
          <ac:spMkLst>
            <pc:docMk/>
            <pc:sldMk cId="1650715551" sldId="336"/>
            <ac:spMk id="5" creationId="{7EB3C1FD-A50A-04BC-D871-C28F08358824}"/>
          </ac:spMkLst>
        </pc:spChg>
        <pc:spChg chg="del">
          <ac:chgData name="Nguyễn Kristen" userId="3727f9115df20b02" providerId="Windows Live" clId="Web-{548F5A22-38E7-4C53-B2FE-26DCA7267CA5}" dt="2022-06-07T15:53:20.893" v="674"/>
          <ac:spMkLst>
            <pc:docMk/>
            <pc:sldMk cId="1650715551" sldId="336"/>
            <ac:spMk id="6" creationId="{65469008-0834-B091-2882-60E2AB389F00}"/>
          </ac:spMkLst>
        </pc:spChg>
        <pc:spChg chg="del">
          <ac:chgData name="Nguyễn Kristen" userId="3727f9115df20b02" providerId="Windows Live" clId="Web-{548F5A22-38E7-4C53-B2FE-26DCA7267CA5}" dt="2022-06-07T15:53:21.846" v="675"/>
          <ac:spMkLst>
            <pc:docMk/>
            <pc:sldMk cId="1650715551" sldId="336"/>
            <ac:spMk id="7" creationId="{DD9667B3-862F-C3F2-B70B-7959113A6763}"/>
          </ac:spMkLst>
        </pc:spChg>
        <pc:spChg chg="del">
          <ac:chgData name="Nguyễn Kristen" userId="3727f9115df20b02" providerId="Windows Live" clId="Web-{548F5A22-38E7-4C53-B2FE-26DCA7267CA5}" dt="2022-06-07T15:53:09.455" v="667"/>
          <ac:spMkLst>
            <pc:docMk/>
            <pc:sldMk cId="1650715551" sldId="336"/>
            <ac:spMk id="8" creationId="{D993805B-DF03-0210-0906-2E32BA13F7B8}"/>
          </ac:spMkLst>
        </pc:spChg>
        <pc:spChg chg="del">
          <ac:chgData name="Nguyễn Kristen" userId="3727f9115df20b02" providerId="Windows Live" clId="Web-{548F5A22-38E7-4C53-B2FE-26DCA7267CA5}" dt="2022-06-07T15:53:23.268" v="676"/>
          <ac:spMkLst>
            <pc:docMk/>
            <pc:sldMk cId="1650715551" sldId="336"/>
            <ac:spMk id="9" creationId="{8BC21FAF-22E3-DE8C-B7FB-EE3C6A5BA33A}"/>
          </ac:spMkLst>
        </pc:spChg>
        <pc:spChg chg="del">
          <ac:chgData name="Nguyễn Kristen" userId="3727f9115df20b02" providerId="Windows Live" clId="Web-{548F5A22-38E7-4C53-B2FE-26DCA7267CA5}" dt="2022-06-07T15:53:24.252" v="677"/>
          <ac:spMkLst>
            <pc:docMk/>
            <pc:sldMk cId="1650715551" sldId="336"/>
            <ac:spMk id="10" creationId="{028A2BB5-A1D3-C85C-A4F9-B39C1E89CBEF}"/>
          </ac:spMkLst>
        </pc:spChg>
        <pc:spChg chg="add mod">
          <ac:chgData name="Nguyễn Kristen" userId="3727f9115df20b02" providerId="Windows Live" clId="Web-{548F5A22-38E7-4C53-B2FE-26DCA7267CA5}" dt="2022-06-07T15:58:30.962" v="776" actId="1076"/>
          <ac:spMkLst>
            <pc:docMk/>
            <pc:sldMk cId="1650715551" sldId="336"/>
            <ac:spMk id="15" creationId="{C9AA2FEC-A67E-EE8A-62FE-F2B9146F366A}"/>
          </ac:spMkLst>
        </pc:spChg>
        <pc:spChg chg="add mod">
          <ac:chgData name="Nguyễn Kristen" userId="3727f9115df20b02" providerId="Windows Live" clId="Web-{548F5A22-38E7-4C53-B2FE-26DCA7267CA5}" dt="2022-06-07T15:58:28.321" v="775" actId="1076"/>
          <ac:spMkLst>
            <pc:docMk/>
            <pc:sldMk cId="1650715551" sldId="336"/>
            <ac:spMk id="16" creationId="{F2EA74D6-D985-6702-2D94-396E96F85D55}"/>
          </ac:spMkLst>
        </pc:spChg>
        <pc:spChg chg="add mod">
          <ac:chgData name="Nguyễn Kristen" userId="3727f9115df20b02" providerId="Windows Live" clId="Web-{548F5A22-38E7-4C53-B2FE-26DCA7267CA5}" dt="2022-06-07T16:38:04.060" v="893" actId="1076"/>
          <ac:spMkLst>
            <pc:docMk/>
            <pc:sldMk cId="1650715551" sldId="336"/>
            <ac:spMk id="17" creationId="{064B72F7-C462-06E5-070E-BE9A18287AA0}"/>
          </ac:spMkLst>
        </pc:spChg>
        <pc:picChg chg="add mod modCrop">
          <ac:chgData name="Nguyễn Kristen" userId="3727f9115df20b02" providerId="Windows Live" clId="Web-{548F5A22-38E7-4C53-B2FE-26DCA7267CA5}" dt="2022-06-07T16:37:58.122" v="892" actId="1076"/>
          <ac:picMkLst>
            <pc:docMk/>
            <pc:sldMk cId="1650715551" sldId="336"/>
            <ac:picMk id="11" creationId="{B31149BA-53F3-7AE8-0AA0-6AA734C610EF}"/>
          </ac:picMkLst>
        </pc:picChg>
        <pc:picChg chg="add del mod modCrop">
          <ac:chgData name="Nguyễn Kristen" userId="3727f9115df20b02" providerId="Windows Live" clId="Web-{548F5A22-38E7-4C53-B2FE-26DCA7267CA5}" dt="2022-06-07T16:38:17.044" v="897" actId="14100"/>
          <ac:picMkLst>
            <pc:docMk/>
            <pc:sldMk cId="1650715551" sldId="336"/>
            <ac:picMk id="12" creationId="{EAC47CFE-929E-F625-D541-412066A52A1D}"/>
          </ac:picMkLst>
        </pc:picChg>
        <pc:picChg chg="add del mod">
          <ac:chgData name="Nguyễn Kristen" userId="3727f9115df20b02" providerId="Windows Live" clId="Web-{548F5A22-38E7-4C53-B2FE-26DCA7267CA5}" dt="2022-06-07T16:10:48.399" v="855"/>
          <ac:picMkLst>
            <pc:docMk/>
            <pc:sldMk cId="1650715551" sldId="336"/>
            <ac:picMk id="13" creationId="{7E6D57D2-1ACE-DC57-AE20-D11F5851E65B}"/>
          </ac:picMkLst>
        </pc:picChg>
      </pc:sldChg>
    </pc:docChg>
  </pc:docChgLst>
  <pc:docChgLst>
    <pc:chgData name="Luan Tuong Vy" userId="7d81b29946b2d0ae" providerId="Windows Live" clId="Web-{0208BD58-840E-439B-BD92-EBFF6036057B}"/>
    <pc:docChg chg="modSld">
      <pc:chgData name="Luan Tuong Vy" userId="7d81b29946b2d0ae" providerId="Windows Live" clId="Web-{0208BD58-840E-439B-BD92-EBFF6036057B}" dt="2022-06-07T16:46:13.969" v="1" actId="1076"/>
      <pc:docMkLst>
        <pc:docMk/>
      </pc:docMkLst>
      <pc:sldChg chg="modSp">
        <pc:chgData name="Luan Tuong Vy" userId="7d81b29946b2d0ae" providerId="Windows Live" clId="Web-{0208BD58-840E-439B-BD92-EBFF6036057B}" dt="2022-06-07T16:46:13.969" v="1" actId="1076"/>
        <pc:sldMkLst>
          <pc:docMk/>
          <pc:sldMk cId="0" sldId="256"/>
        </pc:sldMkLst>
        <pc:spChg chg="mod">
          <ac:chgData name="Luan Tuong Vy" userId="7d81b29946b2d0ae" providerId="Windows Live" clId="Web-{0208BD58-840E-439B-BD92-EBFF6036057B}" dt="2022-06-07T16:46:13.969" v="1" actId="1076"/>
          <ac:spMkLst>
            <pc:docMk/>
            <pc:sldMk cId="0" sldId="256"/>
            <ac:spMk id="243" creationId="{00000000-0000-0000-0000-000000000000}"/>
          </ac:spMkLst>
        </pc:spChg>
      </pc:sldChg>
    </pc:docChg>
  </pc:docChgLst>
  <pc:docChgLst>
    <pc:chgData name="Luan Tuong Vy" userId="7d81b29946b2d0ae" providerId="Windows Live" clId="Web-{4102BAD1-1A32-4C82-B9D6-1A315FF3DBAE}"/>
    <pc:docChg chg="modSld">
      <pc:chgData name="Luan Tuong Vy" userId="7d81b29946b2d0ae" providerId="Windows Live" clId="Web-{4102BAD1-1A32-4C82-B9D6-1A315FF3DBAE}" dt="2022-06-07T14:24:57.786" v="245" actId="20577"/>
      <pc:docMkLst>
        <pc:docMk/>
      </pc:docMkLst>
      <pc:sldChg chg="modSp">
        <pc:chgData name="Luan Tuong Vy" userId="7d81b29946b2d0ae" providerId="Windows Live" clId="Web-{4102BAD1-1A32-4C82-B9D6-1A315FF3DBAE}" dt="2022-06-07T14:18:16.549" v="206" actId="1076"/>
        <pc:sldMkLst>
          <pc:docMk/>
          <pc:sldMk cId="0" sldId="256"/>
        </pc:sldMkLst>
        <pc:spChg chg="mod">
          <ac:chgData name="Luan Tuong Vy" userId="7d81b29946b2d0ae" providerId="Windows Live" clId="Web-{4102BAD1-1A32-4C82-B9D6-1A315FF3DBAE}" dt="2022-06-07T14:18:16.549" v="206" actId="1076"/>
          <ac:spMkLst>
            <pc:docMk/>
            <pc:sldMk cId="0" sldId="256"/>
            <ac:spMk id="88" creationId="{C5706778-92C7-23C5-56C2-8C28A89F7314}"/>
          </ac:spMkLst>
        </pc:spChg>
      </pc:sldChg>
      <pc:sldChg chg="modSp">
        <pc:chgData name="Luan Tuong Vy" userId="7d81b29946b2d0ae" providerId="Windows Live" clId="Web-{4102BAD1-1A32-4C82-B9D6-1A315FF3DBAE}" dt="2022-06-07T13:49:22.069" v="105" actId="1076"/>
        <pc:sldMkLst>
          <pc:docMk/>
          <pc:sldMk cId="0" sldId="258"/>
        </pc:sldMkLst>
        <pc:spChg chg="mod">
          <ac:chgData name="Luan Tuong Vy" userId="7d81b29946b2d0ae" providerId="Windows Live" clId="Web-{4102BAD1-1A32-4C82-B9D6-1A315FF3DBAE}" dt="2022-06-07T13:49:22.069" v="105" actId="1076"/>
          <ac:spMkLst>
            <pc:docMk/>
            <pc:sldMk cId="0" sldId="258"/>
            <ac:spMk id="3" creationId="{1002B93F-2DF2-10A1-E972-B8DE22DE6C36}"/>
          </ac:spMkLst>
        </pc:spChg>
        <pc:spChg chg="mod">
          <ac:chgData name="Luan Tuong Vy" userId="7d81b29946b2d0ae" providerId="Windows Live" clId="Web-{4102BAD1-1A32-4C82-B9D6-1A315FF3DBAE}" dt="2022-06-07T13:49:02.755" v="104" actId="1076"/>
          <ac:spMkLst>
            <pc:docMk/>
            <pc:sldMk cId="0" sldId="258"/>
            <ac:spMk id="355" creationId="{00000000-0000-0000-0000-000000000000}"/>
          </ac:spMkLst>
        </pc:spChg>
      </pc:sldChg>
      <pc:sldChg chg="modSp">
        <pc:chgData name="Luan Tuong Vy" userId="7d81b29946b2d0ae" providerId="Windows Live" clId="Web-{4102BAD1-1A32-4C82-B9D6-1A315FF3DBAE}" dt="2022-06-07T14:16:02.923" v="198" actId="1076"/>
        <pc:sldMkLst>
          <pc:docMk/>
          <pc:sldMk cId="0" sldId="260"/>
        </pc:sldMkLst>
        <pc:spChg chg="mod">
          <ac:chgData name="Luan Tuong Vy" userId="7d81b29946b2d0ae" providerId="Windows Live" clId="Web-{4102BAD1-1A32-4C82-B9D6-1A315FF3DBAE}" dt="2022-06-07T13:38:28.360" v="31" actId="1076"/>
          <ac:spMkLst>
            <pc:docMk/>
            <pc:sldMk cId="0" sldId="260"/>
            <ac:spMk id="498" creationId="{00000000-0000-0000-0000-000000000000}"/>
          </ac:spMkLst>
        </pc:spChg>
        <pc:spChg chg="mod">
          <ac:chgData name="Luan Tuong Vy" userId="7d81b29946b2d0ae" providerId="Windows Live" clId="Web-{4102BAD1-1A32-4C82-B9D6-1A315FF3DBAE}" dt="2022-06-07T14:15:26.782" v="195" actId="1076"/>
          <ac:spMkLst>
            <pc:docMk/>
            <pc:sldMk cId="0" sldId="260"/>
            <ac:spMk id="504" creationId="{00000000-0000-0000-0000-000000000000}"/>
          </ac:spMkLst>
        </pc:spChg>
        <pc:spChg chg="mod">
          <ac:chgData name="Luan Tuong Vy" userId="7d81b29946b2d0ae" providerId="Windows Live" clId="Web-{4102BAD1-1A32-4C82-B9D6-1A315FF3DBAE}" dt="2022-06-07T13:42:03.846" v="57" actId="1076"/>
          <ac:spMkLst>
            <pc:docMk/>
            <pc:sldMk cId="0" sldId="260"/>
            <ac:spMk id="506" creationId="{00000000-0000-0000-0000-000000000000}"/>
          </ac:spMkLst>
        </pc:spChg>
        <pc:spChg chg="mod">
          <ac:chgData name="Luan Tuong Vy" userId="7d81b29946b2d0ae" providerId="Windows Live" clId="Web-{4102BAD1-1A32-4C82-B9D6-1A315FF3DBAE}" dt="2022-06-07T13:41:34.346" v="52" actId="20577"/>
          <ac:spMkLst>
            <pc:docMk/>
            <pc:sldMk cId="0" sldId="260"/>
            <ac:spMk id="507" creationId="{00000000-0000-0000-0000-000000000000}"/>
          </ac:spMkLst>
        </pc:spChg>
        <pc:spChg chg="mod">
          <ac:chgData name="Luan Tuong Vy" userId="7d81b29946b2d0ae" providerId="Windows Live" clId="Web-{4102BAD1-1A32-4C82-B9D6-1A315FF3DBAE}" dt="2022-06-07T14:15:45.329" v="196" actId="1076"/>
          <ac:spMkLst>
            <pc:docMk/>
            <pc:sldMk cId="0" sldId="260"/>
            <ac:spMk id="508" creationId="{00000000-0000-0000-0000-000000000000}"/>
          </ac:spMkLst>
        </pc:spChg>
        <pc:spChg chg="mod">
          <ac:chgData name="Luan Tuong Vy" userId="7d81b29946b2d0ae" providerId="Windows Live" clId="Web-{4102BAD1-1A32-4C82-B9D6-1A315FF3DBAE}" dt="2022-06-07T13:46:25.848" v="93" actId="1076"/>
          <ac:spMkLst>
            <pc:docMk/>
            <pc:sldMk cId="0" sldId="260"/>
            <ac:spMk id="510" creationId="{00000000-0000-0000-0000-000000000000}"/>
          </ac:spMkLst>
        </pc:spChg>
        <pc:spChg chg="mod">
          <ac:chgData name="Luan Tuong Vy" userId="7d81b29946b2d0ae" providerId="Windows Live" clId="Web-{4102BAD1-1A32-4C82-B9D6-1A315FF3DBAE}" dt="2022-06-07T13:46:20.848" v="92" actId="1076"/>
          <ac:spMkLst>
            <pc:docMk/>
            <pc:sldMk cId="0" sldId="260"/>
            <ac:spMk id="511" creationId="{00000000-0000-0000-0000-000000000000}"/>
          </ac:spMkLst>
        </pc:spChg>
        <pc:spChg chg="mod">
          <ac:chgData name="Luan Tuong Vy" userId="7d81b29946b2d0ae" providerId="Windows Live" clId="Web-{4102BAD1-1A32-4C82-B9D6-1A315FF3DBAE}" dt="2022-06-07T14:16:02.923" v="198" actId="1076"/>
          <ac:spMkLst>
            <pc:docMk/>
            <pc:sldMk cId="0" sldId="260"/>
            <ac:spMk id="512" creationId="{00000000-0000-0000-0000-000000000000}"/>
          </ac:spMkLst>
        </pc:spChg>
        <pc:spChg chg="mod">
          <ac:chgData name="Luan Tuong Vy" userId="7d81b29946b2d0ae" providerId="Windows Live" clId="Web-{4102BAD1-1A32-4C82-B9D6-1A315FF3DBAE}" dt="2022-06-07T13:42:49.393" v="67" actId="14100"/>
          <ac:spMkLst>
            <pc:docMk/>
            <pc:sldMk cId="0" sldId="260"/>
            <ac:spMk id="513" creationId="{00000000-0000-0000-0000-000000000000}"/>
          </ac:spMkLst>
        </pc:spChg>
        <pc:spChg chg="mod">
          <ac:chgData name="Luan Tuong Vy" userId="7d81b29946b2d0ae" providerId="Windows Live" clId="Web-{4102BAD1-1A32-4C82-B9D6-1A315FF3DBAE}" dt="2022-06-07T13:45:26.379" v="84" actId="1076"/>
          <ac:spMkLst>
            <pc:docMk/>
            <pc:sldMk cId="0" sldId="260"/>
            <ac:spMk id="514" creationId="{00000000-0000-0000-0000-000000000000}"/>
          </ac:spMkLst>
        </pc:spChg>
        <pc:spChg chg="mod">
          <ac:chgData name="Luan Tuong Vy" userId="7d81b29946b2d0ae" providerId="Windows Live" clId="Web-{4102BAD1-1A32-4C82-B9D6-1A315FF3DBAE}" dt="2022-06-07T14:05:35.622" v="151" actId="1076"/>
          <ac:spMkLst>
            <pc:docMk/>
            <pc:sldMk cId="0" sldId="260"/>
            <ac:spMk id="515" creationId="{00000000-0000-0000-0000-000000000000}"/>
          </ac:spMkLst>
        </pc:spChg>
        <pc:spChg chg="mod">
          <ac:chgData name="Luan Tuong Vy" userId="7d81b29946b2d0ae" providerId="Windows Live" clId="Web-{4102BAD1-1A32-4C82-B9D6-1A315FF3DBAE}" dt="2022-06-07T14:02:24.730" v="131" actId="1076"/>
          <ac:spMkLst>
            <pc:docMk/>
            <pc:sldMk cId="0" sldId="260"/>
            <ac:spMk id="516" creationId="{00000000-0000-0000-0000-000000000000}"/>
          </ac:spMkLst>
        </pc:spChg>
        <pc:spChg chg="mod">
          <ac:chgData name="Luan Tuong Vy" userId="7d81b29946b2d0ae" providerId="Windows Live" clId="Web-{4102BAD1-1A32-4C82-B9D6-1A315FF3DBAE}" dt="2022-06-07T14:02:31.246" v="132" actId="1076"/>
          <ac:spMkLst>
            <pc:docMk/>
            <pc:sldMk cId="0" sldId="260"/>
            <ac:spMk id="517" creationId="{00000000-0000-0000-0000-000000000000}"/>
          </ac:spMkLst>
        </pc:spChg>
        <pc:spChg chg="mod">
          <ac:chgData name="Luan Tuong Vy" userId="7d81b29946b2d0ae" providerId="Windows Live" clId="Web-{4102BAD1-1A32-4C82-B9D6-1A315FF3DBAE}" dt="2022-06-07T14:05:43.653" v="152" actId="1076"/>
          <ac:spMkLst>
            <pc:docMk/>
            <pc:sldMk cId="0" sldId="260"/>
            <ac:spMk id="518" creationId="{00000000-0000-0000-0000-000000000000}"/>
          </ac:spMkLst>
        </pc:spChg>
        <pc:cxnChg chg="mod">
          <ac:chgData name="Luan Tuong Vy" userId="7d81b29946b2d0ae" providerId="Windows Live" clId="Web-{4102BAD1-1A32-4C82-B9D6-1A315FF3DBAE}" dt="2022-06-07T13:46:10.098" v="91" actId="1076"/>
          <ac:cxnSpMkLst>
            <pc:docMk/>
            <pc:sldMk cId="0" sldId="260"/>
            <ac:cxnSpMk id="499" creationId="{00000000-0000-0000-0000-000000000000}"/>
          </ac:cxnSpMkLst>
        </pc:cxnChg>
        <pc:cxnChg chg="mod">
          <ac:chgData name="Luan Tuong Vy" userId="7d81b29946b2d0ae" providerId="Windows Live" clId="Web-{4102BAD1-1A32-4C82-B9D6-1A315FF3DBAE}" dt="2022-06-07T13:40:58.455" v="44" actId="1076"/>
          <ac:cxnSpMkLst>
            <pc:docMk/>
            <pc:sldMk cId="0" sldId="260"/>
            <ac:cxnSpMk id="501" creationId="{00000000-0000-0000-0000-000000000000}"/>
          </ac:cxnSpMkLst>
        </pc:cxnChg>
        <pc:cxnChg chg="mod">
          <ac:chgData name="Luan Tuong Vy" userId="7d81b29946b2d0ae" providerId="Windows Live" clId="Web-{4102BAD1-1A32-4C82-B9D6-1A315FF3DBAE}" dt="2022-06-07T14:02:15.480" v="130" actId="1076"/>
          <ac:cxnSpMkLst>
            <pc:docMk/>
            <pc:sldMk cId="0" sldId="260"/>
            <ac:cxnSpMk id="503" creationId="{00000000-0000-0000-0000-000000000000}"/>
          </ac:cxnSpMkLst>
        </pc:cxnChg>
        <pc:cxnChg chg="mod">
          <ac:chgData name="Luan Tuong Vy" userId="7d81b29946b2d0ae" providerId="Windows Live" clId="Web-{4102BAD1-1A32-4C82-B9D6-1A315FF3DBAE}" dt="2022-06-07T13:46:10.098" v="90" actId="1076"/>
          <ac:cxnSpMkLst>
            <pc:docMk/>
            <pc:sldMk cId="0" sldId="260"/>
            <ac:cxnSpMk id="509" creationId="{00000000-0000-0000-0000-000000000000}"/>
          </ac:cxnSpMkLst>
        </pc:cxnChg>
      </pc:sldChg>
      <pc:sldChg chg="addSp delSp modSp">
        <pc:chgData name="Luan Tuong Vy" userId="7d81b29946b2d0ae" providerId="Windows Live" clId="Web-{4102BAD1-1A32-4C82-B9D6-1A315FF3DBAE}" dt="2022-06-07T14:15:54.095" v="197" actId="1076"/>
        <pc:sldMkLst>
          <pc:docMk/>
          <pc:sldMk cId="0" sldId="261"/>
        </pc:sldMkLst>
        <pc:spChg chg="add del">
          <ac:chgData name="Luan Tuong Vy" userId="7d81b29946b2d0ae" providerId="Windows Live" clId="Web-{4102BAD1-1A32-4C82-B9D6-1A315FF3DBAE}" dt="2022-06-07T14:06:53.419" v="159"/>
          <ac:spMkLst>
            <pc:docMk/>
            <pc:sldMk cId="0" sldId="261"/>
            <ac:spMk id="4" creationId="{4020D974-E3A8-0953-2209-5CBE1DC3CC28}"/>
          </ac:spMkLst>
        </pc:spChg>
        <pc:spChg chg="add del">
          <ac:chgData name="Luan Tuong Vy" userId="7d81b29946b2d0ae" providerId="Windows Live" clId="Web-{4102BAD1-1A32-4C82-B9D6-1A315FF3DBAE}" dt="2022-06-07T14:06:53.419" v="158"/>
          <ac:spMkLst>
            <pc:docMk/>
            <pc:sldMk cId="0" sldId="261"/>
            <ac:spMk id="6" creationId="{77A8D3FE-8DBC-922D-222E-1615DBE8D2A4}"/>
          </ac:spMkLst>
        </pc:spChg>
        <pc:spChg chg="add del mod">
          <ac:chgData name="Luan Tuong Vy" userId="7d81b29946b2d0ae" providerId="Windows Live" clId="Web-{4102BAD1-1A32-4C82-B9D6-1A315FF3DBAE}" dt="2022-06-07T14:13:22.031" v="178"/>
          <ac:spMkLst>
            <pc:docMk/>
            <pc:sldMk cId="0" sldId="261"/>
            <ac:spMk id="8" creationId="{32A93442-A4F0-6084-6B29-4F5D20F808EE}"/>
          </ac:spMkLst>
        </pc:spChg>
        <pc:spChg chg="add del mod">
          <ac:chgData name="Luan Tuong Vy" userId="7d81b29946b2d0ae" providerId="Windows Live" clId="Web-{4102BAD1-1A32-4C82-B9D6-1A315FF3DBAE}" dt="2022-06-07T14:09:09.155" v="172"/>
          <ac:spMkLst>
            <pc:docMk/>
            <pc:sldMk cId="0" sldId="261"/>
            <ac:spMk id="10" creationId="{5BC00823-BCAE-A51F-A30A-89E9E6F1822D}"/>
          </ac:spMkLst>
        </pc:spChg>
        <pc:spChg chg="add del mod">
          <ac:chgData name="Luan Tuong Vy" userId="7d81b29946b2d0ae" providerId="Windows Live" clId="Web-{4102BAD1-1A32-4C82-B9D6-1A315FF3DBAE}" dt="2022-06-07T14:13:22.031" v="177"/>
          <ac:spMkLst>
            <pc:docMk/>
            <pc:sldMk cId="0" sldId="261"/>
            <ac:spMk id="12" creationId="{F0C13324-F182-2FAF-91ED-FC770E1B0F05}"/>
          </ac:spMkLst>
        </pc:spChg>
        <pc:spChg chg="add del">
          <ac:chgData name="Luan Tuong Vy" userId="7d81b29946b2d0ae" providerId="Windows Live" clId="Web-{4102BAD1-1A32-4C82-B9D6-1A315FF3DBAE}" dt="2022-06-07T14:13:35.141" v="182"/>
          <ac:spMkLst>
            <pc:docMk/>
            <pc:sldMk cId="0" sldId="261"/>
            <ac:spMk id="14" creationId="{F04AE351-8B84-CA8F-0C59-3F455F6FCC10}"/>
          </ac:spMkLst>
        </pc:spChg>
        <pc:spChg chg="add del">
          <ac:chgData name="Luan Tuong Vy" userId="7d81b29946b2d0ae" providerId="Windows Live" clId="Web-{4102BAD1-1A32-4C82-B9D6-1A315FF3DBAE}" dt="2022-06-07T14:13:35.141" v="181"/>
          <ac:spMkLst>
            <pc:docMk/>
            <pc:sldMk cId="0" sldId="261"/>
            <ac:spMk id="16" creationId="{24F7BF22-1A3A-439E-9A3B-5B4A2BC16B2E}"/>
          </ac:spMkLst>
        </pc:spChg>
        <pc:spChg chg="add mod">
          <ac:chgData name="Luan Tuong Vy" userId="7d81b29946b2d0ae" providerId="Windows Live" clId="Web-{4102BAD1-1A32-4C82-B9D6-1A315FF3DBAE}" dt="2022-06-07T14:14:24.360" v="187" actId="1076"/>
          <ac:spMkLst>
            <pc:docMk/>
            <pc:sldMk cId="0" sldId="261"/>
            <ac:spMk id="18" creationId="{CFF71318-7920-E27C-7754-E1E7804F114C}"/>
          </ac:spMkLst>
        </pc:spChg>
        <pc:spChg chg="add mod">
          <ac:chgData name="Luan Tuong Vy" userId="7d81b29946b2d0ae" providerId="Windows Live" clId="Web-{4102BAD1-1A32-4C82-B9D6-1A315FF3DBAE}" dt="2022-06-07T14:15:54.095" v="197" actId="1076"/>
          <ac:spMkLst>
            <pc:docMk/>
            <pc:sldMk cId="0" sldId="261"/>
            <ac:spMk id="20" creationId="{13820BD0-149F-827E-B904-62D5B22ADC72}"/>
          </ac:spMkLst>
        </pc:spChg>
        <pc:spChg chg="mod">
          <ac:chgData name="Luan Tuong Vy" userId="7d81b29946b2d0ae" providerId="Windows Live" clId="Web-{4102BAD1-1A32-4C82-B9D6-1A315FF3DBAE}" dt="2022-06-07T14:04:26.918" v="148" actId="14100"/>
          <ac:spMkLst>
            <pc:docMk/>
            <pc:sldMk cId="0" sldId="261"/>
            <ac:spMk id="555" creationId="{00000000-0000-0000-0000-000000000000}"/>
          </ac:spMkLst>
        </pc:spChg>
        <pc:spChg chg="mod">
          <ac:chgData name="Luan Tuong Vy" userId="7d81b29946b2d0ae" providerId="Windows Live" clId="Web-{4102BAD1-1A32-4C82-B9D6-1A315FF3DBAE}" dt="2022-06-07T14:03:30.308" v="144" actId="14100"/>
          <ac:spMkLst>
            <pc:docMk/>
            <pc:sldMk cId="0" sldId="261"/>
            <ac:spMk id="556" creationId="{00000000-0000-0000-0000-000000000000}"/>
          </ac:spMkLst>
        </pc:spChg>
        <pc:spChg chg="mod">
          <ac:chgData name="Luan Tuong Vy" userId="7d81b29946b2d0ae" providerId="Windows Live" clId="Web-{4102BAD1-1A32-4C82-B9D6-1A315FF3DBAE}" dt="2022-06-07T14:03:22.933" v="139" actId="14100"/>
          <ac:spMkLst>
            <pc:docMk/>
            <pc:sldMk cId="0" sldId="261"/>
            <ac:spMk id="557" creationId="{00000000-0000-0000-0000-000000000000}"/>
          </ac:spMkLst>
        </pc:spChg>
        <pc:picChg chg="del mod">
          <ac:chgData name="Luan Tuong Vy" userId="7d81b29946b2d0ae" providerId="Windows Live" clId="Web-{4102BAD1-1A32-4C82-B9D6-1A315FF3DBAE}" dt="2022-06-07T14:06:21.700" v="153"/>
          <ac:picMkLst>
            <pc:docMk/>
            <pc:sldMk cId="0" sldId="261"/>
            <ac:picMk id="2" creationId="{F43C8A89-349E-671F-BE65-599AC960CAC6}"/>
          </ac:picMkLst>
        </pc:picChg>
        <pc:cxnChg chg="mod">
          <ac:chgData name="Luan Tuong Vy" userId="7d81b29946b2d0ae" providerId="Windows Live" clId="Web-{4102BAD1-1A32-4C82-B9D6-1A315FF3DBAE}" dt="2022-06-07T14:03:22.980" v="140" actId="14100"/>
          <ac:cxnSpMkLst>
            <pc:docMk/>
            <pc:sldMk cId="0" sldId="261"/>
            <ac:cxnSpMk id="623" creationId="{00000000-0000-0000-0000-000000000000}"/>
          </ac:cxnSpMkLst>
        </pc:cxnChg>
      </pc:sldChg>
      <pc:sldChg chg="modSp">
        <pc:chgData name="Luan Tuong Vy" userId="7d81b29946b2d0ae" providerId="Windows Live" clId="Web-{4102BAD1-1A32-4C82-B9D6-1A315FF3DBAE}" dt="2022-06-07T14:22:28.988" v="239" actId="1076"/>
        <pc:sldMkLst>
          <pc:docMk/>
          <pc:sldMk cId="0" sldId="262"/>
        </pc:sldMkLst>
        <pc:spChg chg="mod">
          <ac:chgData name="Luan Tuong Vy" userId="7d81b29946b2d0ae" providerId="Windows Live" clId="Web-{4102BAD1-1A32-4C82-B9D6-1A315FF3DBAE}" dt="2022-06-07T14:22:23.488" v="238" actId="1076"/>
          <ac:spMkLst>
            <pc:docMk/>
            <pc:sldMk cId="0" sldId="262"/>
            <ac:spMk id="647" creationId="{00000000-0000-0000-0000-000000000000}"/>
          </ac:spMkLst>
        </pc:spChg>
        <pc:spChg chg="mod">
          <ac:chgData name="Luan Tuong Vy" userId="7d81b29946b2d0ae" providerId="Windows Live" clId="Web-{4102BAD1-1A32-4C82-B9D6-1A315FF3DBAE}" dt="2022-06-07T14:16:31.548" v="199" actId="1076"/>
          <ac:spMkLst>
            <pc:docMk/>
            <pc:sldMk cId="0" sldId="262"/>
            <ac:spMk id="648" creationId="{00000000-0000-0000-0000-000000000000}"/>
          </ac:spMkLst>
        </pc:spChg>
        <pc:picChg chg="mod">
          <ac:chgData name="Luan Tuong Vy" userId="7d81b29946b2d0ae" providerId="Windows Live" clId="Web-{4102BAD1-1A32-4C82-B9D6-1A315FF3DBAE}" dt="2022-06-07T14:22:28.988" v="239" actId="1076"/>
          <ac:picMkLst>
            <pc:docMk/>
            <pc:sldMk cId="0" sldId="262"/>
            <ac:picMk id="3" creationId="{0CA95942-8D2A-6BAD-9689-390CCD0A4B07}"/>
          </ac:picMkLst>
        </pc:picChg>
      </pc:sldChg>
      <pc:sldChg chg="modSp">
        <pc:chgData name="Luan Tuong Vy" userId="7d81b29946b2d0ae" providerId="Windows Live" clId="Web-{4102BAD1-1A32-4C82-B9D6-1A315FF3DBAE}" dt="2022-06-07T14:21:00.363" v="237" actId="1076"/>
        <pc:sldMkLst>
          <pc:docMk/>
          <pc:sldMk cId="0" sldId="267"/>
        </pc:sldMkLst>
        <pc:spChg chg="mod">
          <ac:chgData name="Luan Tuong Vy" userId="7d81b29946b2d0ae" providerId="Windows Live" clId="Web-{4102BAD1-1A32-4C82-B9D6-1A315FF3DBAE}" dt="2022-06-07T14:19:54.003" v="227" actId="1076"/>
          <ac:spMkLst>
            <pc:docMk/>
            <pc:sldMk cId="0" sldId="267"/>
            <ac:spMk id="77" creationId="{DEF0228E-4CFC-B92A-2505-8EEAFF1B9785}"/>
          </ac:spMkLst>
        </pc:spChg>
        <pc:spChg chg="mod">
          <ac:chgData name="Luan Tuong Vy" userId="7d81b29946b2d0ae" providerId="Windows Live" clId="Web-{4102BAD1-1A32-4C82-B9D6-1A315FF3DBAE}" dt="2022-06-07T14:19:57.815" v="228" actId="1076"/>
          <ac:spMkLst>
            <pc:docMk/>
            <pc:sldMk cId="0" sldId="267"/>
            <ac:spMk id="78" creationId="{A9FF4662-404B-35ED-5E55-A798CF128B17}"/>
          </ac:spMkLst>
        </pc:spChg>
        <pc:spChg chg="mod">
          <ac:chgData name="Luan Tuong Vy" userId="7d81b29946b2d0ae" providerId="Windows Live" clId="Web-{4102BAD1-1A32-4C82-B9D6-1A315FF3DBAE}" dt="2022-06-07T14:19:47.815" v="226" actId="1076"/>
          <ac:spMkLst>
            <pc:docMk/>
            <pc:sldMk cId="0" sldId="267"/>
            <ac:spMk id="990" creationId="{00000000-0000-0000-0000-000000000000}"/>
          </ac:spMkLst>
        </pc:spChg>
        <pc:spChg chg="mod">
          <ac:chgData name="Luan Tuong Vy" userId="7d81b29946b2d0ae" providerId="Windows Live" clId="Web-{4102BAD1-1A32-4C82-B9D6-1A315FF3DBAE}" dt="2022-06-07T14:19:42.534" v="225" actId="1076"/>
          <ac:spMkLst>
            <pc:docMk/>
            <pc:sldMk cId="0" sldId="267"/>
            <ac:spMk id="991" creationId="{00000000-0000-0000-0000-000000000000}"/>
          </ac:spMkLst>
        </pc:spChg>
        <pc:spChg chg="mod">
          <ac:chgData name="Luan Tuong Vy" userId="7d81b29946b2d0ae" providerId="Windows Live" clId="Web-{4102BAD1-1A32-4C82-B9D6-1A315FF3DBAE}" dt="2022-06-07T14:20:03.925" v="229" actId="1076"/>
          <ac:spMkLst>
            <pc:docMk/>
            <pc:sldMk cId="0" sldId="267"/>
            <ac:spMk id="995" creationId="{00000000-0000-0000-0000-000000000000}"/>
          </ac:spMkLst>
        </pc:spChg>
        <pc:spChg chg="mod">
          <ac:chgData name="Luan Tuong Vy" userId="7d81b29946b2d0ae" providerId="Windows Live" clId="Web-{4102BAD1-1A32-4C82-B9D6-1A315FF3DBAE}" dt="2022-06-07T14:19:23.862" v="221" actId="1076"/>
          <ac:spMkLst>
            <pc:docMk/>
            <pc:sldMk cId="0" sldId="267"/>
            <ac:spMk id="996" creationId="{00000000-0000-0000-0000-000000000000}"/>
          </ac:spMkLst>
        </pc:spChg>
        <pc:picChg chg="mod">
          <ac:chgData name="Luan Tuong Vy" userId="7d81b29946b2d0ae" providerId="Windows Live" clId="Web-{4102BAD1-1A32-4C82-B9D6-1A315FF3DBAE}" dt="2022-06-07T14:20:18.878" v="230" actId="1076"/>
          <ac:picMkLst>
            <pc:docMk/>
            <pc:sldMk cId="0" sldId="267"/>
            <ac:picMk id="16" creationId="{D35A19BF-E1EF-EC14-7580-8DEC0D8E74DB}"/>
          </ac:picMkLst>
        </pc:picChg>
        <pc:picChg chg="mod">
          <ac:chgData name="Luan Tuong Vy" userId="7d81b29946b2d0ae" providerId="Windows Live" clId="Web-{4102BAD1-1A32-4C82-B9D6-1A315FF3DBAE}" dt="2022-06-07T14:20:19.097" v="231" actId="1076"/>
          <ac:picMkLst>
            <pc:docMk/>
            <pc:sldMk cId="0" sldId="267"/>
            <ac:picMk id="18" creationId="{9152A610-56A3-3C9C-01B4-12976ADB9DBA}"/>
          </ac:picMkLst>
        </pc:picChg>
        <pc:picChg chg="mod">
          <ac:chgData name="Luan Tuong Vy" userId="7d81b29946b2d0ae" providerId="Windows Live" clId="Web-{4102BAD1-1A32-4C82-B9D6-1A315FF3DBAE}" dt="2022-06-07T14:21:00.363" v="237" actId="1076"/>
          <ac:picMkLst>
            <pc:docMk/>
            <pc:sldMk cId="0" sldId="267"/>
            <ac:picMk id="3074" creationId="{C118B8DF-8DAA-2744-EAF5-3F888AF919A5}"/>
          </ac:picMkLst>
        </pc:picChg>
        <pc:picChg chg="mod">
          <ac:chgData name="Luan Tuong Vy" userId="7d81b29946b2d0ae" providerId="Windows Live" clId="Web-{4102BAD1-1A32-4C82-B9D6-1A315FF3DBAE}" dt="2022-06-07T14:20:34.784" v="235" actId="1076"/>
          <ac:picMkLst>
            <pc:docMk/>
            <pc:sldMk cId="0" sldId="267"/>
            <ac:picMk id="3076" creationId="{301F3A80-BCE0-6593-0025-A62C6B85D5B9}"/>
          </ac:picMkLst>
        </pc:picChg>
        <pc:picChg chg="mod">
          <ac:chgData name="Luan Tuong Vy" userId="7d81b29946b2d0ae" providerId="Windows Live" clId="Web-{4102BAD1-1A32-4C82-B9D6-1A315FF3DBAE}" dt="2022-06-07T14:20:29.909" v="234" actId="1076"/>
          <ac:picMkLst>
            <pc:docMk/>
            <pc:sldMk cId="0" sldId="267"/>
            <ac:picMk id="3078" creationId="{25205D6A-2E5F-C5D7-FFEC-9BEA7B4EF67E}"/>
          </ac:picMkLst>
        </pc:picChg>
        <pc:cxnChg chg="mod">
          <ac:chgData name="Luan Tuong Vy" userId="7d81b29946b2d0ae" providerId="Windows Live" clId="Web-{4102BAD1-1A32-4C82-B9D6-1A315FF3DBAE}" dt="2022-06-07T14:19:23.862" v="217" actId="1076"/>
          <ac:cxnSpMkLst>
            <pc:docMk/>
            <pc:sldMk cId="0" sldId="267"/>
            <ac:cxnSpMk id="79" creationId="{DEBA2F61-2D6D-2567-582E-7A04F0C185BD}"/>
          </ac:cxnSpMkLst>
        </pc:cxnChg>
        <pc:cxnChg chg="mod">
          <ac:chgData name="Luan Tuong Vy" userId="7d81b29946b2d0ae" providerId="Windows Live" clId="Web-{4102BAD1-1A32-4C82-B9D6-1A315FF3DBAE}" dt="2022-06-07T14:19:23.862" v="216" actId="1076"/>
          <ac:cxnSpMkLst>
            <pc:docMk/>
            <pc:sldMk cId="0" sldId="267"/>
            <ac:cxnSpMk id="106" creationId="{31E6019E-F73E-0942-A543-A2BB35506C64}"/>
          </ac:cxnSpMkLst>
        </pc:cxnChg>
        <pc:cxnChg chg="mod">
          <ac:chgData name="Luan Tuong Vy" userId="7d81b29946b2d0ae" providerId="Windows Live" clId="Web-{4102BAD1-1A32-4C82-B9D6-1A315FF3DBAE}" dt="2022-06-07T14:19:23.862" v="220" actId="1076"/>
          <ac:cxnSpMkLst>
            <pc:docMk/>
            <pc:sldMk cId="0" sldId="267"/>
            <ac:cxnSpMk id="997" creationId="{00000000-0000-0000-0000-000000000000}"/>
          </ac:cxnSpMkLst>
        </pc:cxnChg>
      </pc:sldChg>
      <pc:sldChg chg="modSp">
        <pc:chgData name="Luan Tuong Vy" userId="7d81b29946b2d0ae" providerId="Windows Live" clId="Web-{4102BAD1-1A32-4C82-B9D6-1A315FF3DBAE}" dt="2022-06-07T14:24:35.708" v="240" actId="1076"/>
        <pc:sldMkLst>
          <pc:docMk/>
          <pc:sldMk cId="3542279663" sldId="314"/>
        </pc:sldMkLst>
        <pc:spChg chg="mod">
          <ac:chgData name="Luan Tuong Vy" userId="7d81b29946b2d0ae" providerId="Windows Live" clId="Web-{4102BAD1-1A32-4C82-B9D6-1A315FF3DBAE}" dt="2022-06-07T14:24:35.708" v="240" actId="1076"/>
          <ac:spMkLst>
            <pc:docMk/>
            <pc:sldMk cId="3542279663" sldId="314"/>
            <ac:spMk id="104" creationId="{09E62E52-3EAA-D8F2-832F-656D56FA7A04}"/>
          </ac:spMkLst>
        </pc:spChg>
      </pc:sldChg>
      <pc:sldChg chg="modSp">
        <pc:chgData name="Luan Tuong Vy" userId="7d81b29946b2d0ae" providerId="Windows Live" clId="Web-{4102BAD1-1A32-4C82-B9D6-1A315FF3DBAE}" dt="2022-06-07T14:16:52.314" v="201" actId="1076"/>
        <pc:sldMkLst>
          <pc:docMk/>
          <pc:sldMk cId="2136556152" sldId="317"/>
        </pc:sldMkLst>
        <pc:spChg chg="mod">
          <ac:chgData name="Luan Tuong Vy" userId="7d81b29946b2d0ae" providerId="Windows Live" clId="Web-{4102BAD1-1A32-4C82-B9D6-1A315FF3DBAE}" dt="2022-06-07T14:16:52.314" v="201" actId="1076"/>
          <ac:spMkLst>
            <pc:docMk/>
            <pc:sldMk cId="2136556152" sldId="317"/>
            <ac:spMk id="648" creationId="{00000000-0000-0000-0000-000000000000}"/>
          </ac:spMkLst>
        </pc:spChg>
      </pc:sldChg>
      <pc:sldChg chg="modSp">
        <pc:chgData name="Luan Tuong Vy" userId="7d81b29946b2d0ae" providerId="Windows Live" clId="Web-{4102BAD1-1A32-4C82-B9D6-1A315FF3DBAE}" dt="2022-06-07T14:24:57.786" v="245" actId="20577"/>
        <pc:sldMkLst>
          <pc:docMk/>
          <pc:sldMk cId="4084138538" sldId="318"/>
        </pc:sldMkLst>
        <pc:spChg chg="mod">
          <ac:chgData name="Luan Tuong Vy" userId="7d81b29946b2d0ae" providerId="Windows Live" clId="Web-{4102BAD1-1A32-4C82-B9D6-1A315FF3DBAE}" dt="2022-06-07T14:24:57.786" v="245" actId="20577"/>
          <ac:spMkLst>
            <pc:docMk/>
            <pc:sldMk cId="4084138538" sldId="318"/>
            <ac:spMk id="78" creationId="{6DE08686-AB01-12E2-2F4B-274AD22FBE0A}"/>
          </ac:spMkLst>
        </pc:spChg>
      </pc:sldChg>
      <pc:sldChg chg="modSp">
        <pc:chgData name="Luan Tuong Vy" userId="7d81b29946b2d0ae" providerId="Windows Live" clId="Web-{4102BAD1-1A32-4C82-B9D6-1A315FF3DBAE}" dt="2022-06-07T14:17:03.736" v="202" actId="1076"/>
        <pc:sldMkLst>
          <pc:docMk/>
          <pc:sldMk cId="4031497229" sldId="325"/>
        </pc:sldMkLst>
        <pc:spChg chg="mod">
          <ac:chgData name="Luan Tuong Vy" userId="7d81b29946b2d0ae" providerId="Windows Live" clId="Web-{4102BAD1-1A32-4C82-B9D6-1A315FF3DBAE}" dt="2022-06-07T14:17:03.736" v="202" actId="1076"/>
          <ac:spMkLst>
            <pc:docMk/>
            <pc:sldMk cId="4031497229" sldId="325"/>
            <ac:spMk id="64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38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49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4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297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64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252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05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39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84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569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569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81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75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59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854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838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852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82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677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798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9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9" r:id="rId14"/>
    <p:sldLayoutId id="2147483670" r:id="rId15"/>
    <p:sldLayoutId id="2147483672"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slide" Target="slide11.xml"/><Relationship Id="rId5" Type="http://schemas.openxmlformats.org/officeDocument/2006/relationships/slide" Target="slide4.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4.xml"/><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slide" Target="slide2.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6" Type="http://schemas.openxmlformats.org/officeDocument/2006/relationships/slide" Target="slide2.xml"/><Relationship Id="rId5" Type="http://schemas.openxmlformats.org/officeDocument/2006/relationships/slide" Target="slide11.xml"/><Relationship Id="rId4" Type="http://schemas.openxmlformats.org/officeDocument/2006/relationships/slide" Target="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slide" Target="slide11.xml"/><Relationship Id="rId5" Type="http://schemas.openxmlformats.org/officeDocument/2006/relationships/slide" Target="slide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2.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slide" Target="slide2.xml"/><Relationship Id="rId12"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slide" Target="slide11.xml"/><Relationship Id="rId11" Type="http://schemas.openxmlformats.org/officeDocument/2006/relationships/image" Target="../media/image30.png"/><Relationship Id="rId5" Type="http://schemas.openxmlformats.org/officeDocument/2006/relationships/slide" Target="slide4.xm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slide" Target="slide4.xm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slide" Target="slide2.xml"/><Relationship Id="rId10" Type="http://schemas.openxmlformats.org/officeDocument/2006/relationships/image" Target="../media/image36.png"/><Relationship Id="rId4" Type="http://schemas.openxmlformats.org/officeDocument/2006/relationships/slide" Target="slide11.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8.jpeg"/><Relationship Id="rId5" Type="http://schemas.openxmlformats.org/officeDocument/2006/relationships/slide" Target="slide2.xml"/><Relationship Id="rId4" Type="http://schemas.openxmlformats.org/officeDocument/2006/relationships/slide" Target="slide11.xml"/></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slide" Target="slide2.xml"/><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slide" Target="slide2.xml"/><Relationship Id="rId4" Type="http://schemas.openxmlformats.org/officeDocument/2006/relationships/slide" Target="slide1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4.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2.xml"/><Relationship Id="rId4" Type="http://schemas.openxmlformats.org/officeDocument/2006/relationships/slide" Target="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slide" Target="slide11.xml"/><Relationship Id="rId5" Type="http://schemas.openxmlformats.org/officeDocument/2006/relationships/slide" Target="slide4.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slide" Target="slide4.xml"/><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slide" Target="slide2.xml"/><Relationship Id="rId4" Type="http://schemas.openxmlformats.org/officeDocument/2006/relationships/slide" Target="slide11.xml"/></Relationships>
</file>

<file path=ppt/slides/_rels/slide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slide" Target="slide2.xml"/><Relationship Id="rId4" Type="http://schemas.openxmlformats.org/officeDocument/2006/relationships/slide" Target="slide11.xml"/></Relationships>
</file>

<file path=ppt/slides/_rels/slide2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8.jpeg"/><Relationship Id="rId5" Type="http://schemas.openxmlformats.org/officeDocument/2006/relationships/slide" Target="slide2.xml"/><Relationship Id="rId4" Type="http://schemas.openxmlformats.org/officeDocument/2006/relationships/slide" Target="slide11.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slide" Target="slide2.xml"/><Relationship Id="rId4" Type="http://schemas.openxmlformats.org/officeDocument/2006/relationships/slide" Target="slide11.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 Target="slide4.xml"/><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slide" Target="slide2.xml"/><Relationship Id="rId4" Type="http://schemas.openxmlformats.org/officeDocument/2006/relationships/slide" Target="slide11.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slide" Target="slide2.xml"/><Relationship Id="rId4" Type="http://schemas.openxmlformats.org/officeDocument/2006/relationships/slide" Target="slide11.xml"/></Relationships>
</file>

<file path=ppt/slides/_rels/slide2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4.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2.xml"/><Relationship Id="rId4" Type="http://schemas.openxmlformats.org/officeDocument/2006/relationships/slide" Target="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11.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slide" Target="slide2.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6.jpeg"/><Relationship Id="rId5" Type="http://schemas.openxmlformats.org/officeDocument/2006/relationships/slide" Target="slide2.xml"/><Relationship Id="rId4" Type="http://schemas.openxmlformats.org/officeDocument/2006/relationships/slide" Target="slide11.xml"/></Relationships>
</file>

<file path=ppt/slides/_rels/slide3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slide" Target="slide4.xml"/><Relationship Id="rId7"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58.jpeg"/><Relationship Id="rId5" Type="http://schemas.openxmlformats.org/officeDocument/2006/relationships/slide" Target="slide2.xml"/><Relationship Id="rId4" Type="http://schemas.openxmlformats.org/officeDocument/2006/relationships/slide" Target="slide11.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 Target="slide4.xml"/><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61.png"/><Relationship Id="rId11" Type="http://schemas.microsoft.com/office/2007/relationships/hdphoto" Target="../media/hdphoto3.wdp"/><Relationship Id="rId5" Type="http://schemas.openxmlformats.org/officeDocument/2006/relationships/slide" Target="slide2.xml"/><Relationship Id="rId10" Type="http://schemas.openxmlformats.org/officeDocument/2006/relationships/image" Target="../media/image65.png"/><Relationship Id="rId4" Type="http://schemas.openxmlformats.org/officeDocument/2006/relationships/slide" Target="slide11.xml"/><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slide" Target="slide2.xml"/><Relationship Id="rId5" Type="http://schemas.openxmlformats.org/officeDocument/2006/relationships/slide" Target="slide11.xml"/><Relationship Id="rId10" Type="http://schemas.openxmlformats.org/officeDocument/2006/relationships/image" Target="../media/image70.svg"/><Relationship Id="rId4" Type="http://schemas.openxmlformats.org/officeDocument/2006/relationships/slide" Target="slide4.xml"/><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71.jpeg"/><Relationship Id="rId5" Type="http://schemas.openxmlformats.org/officeDocument/2006/relationships/slide" Target="slide2.xml"/><Relationship Id="rId4" Type="http://schemas.openxmlformats.org/officeDocument/2006/relationships/slide" Target="slide11.xml"/></Relationships>
</file>

<file path=ppt/slides/_rels/slide3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slide" Target="slide4.xml"/><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slide" Target="slide2.xml"/><Relationship Id="rId4" Type="http://schemas.openxmlformats.org/officeDocument/2006/relationships/slide" Target="slide11.xml"/></Relationships>
</file>

<file path=ppt/slides/_rels/slide3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75.jpeg"/><Relationship Id="rId5" Type="http://schemas.openxmlformats.org/officeDocument/2006/relationships/slide" Target="slide2.xml"/><Relationship Id="rId4" Type="http://schemas.openxmlformats.org/officeDocument/2006/relationships/slide" Target="slide11.xml"/></Relationships>
</file>

<file path=ppt/slides/_rels/slide3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slide" Target="slide2.xml"/><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slide" Target="slide2.xml"/><Relationship Id="rId4" Type="http://schemas.openxmlformats.org/officeDocument/2006/relationships/slide" Target="slide11.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slide" Target="slide2.xml"/><Relationship Id="rId4" Type="http://schemas.openxmlformats.org/officeDocument/2006/relationships/slide" Target="slide11.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png"/><Relationship Id="rId7" Type="http://schemas.openxmlformats.org/officeDocument/2006/relationships/image" Target="../media/image2.jpeg"/><Relationship Id="rId12"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slide" Target="slide2.xml"/><Relationship Id="rId11" Type="http://schemas.openxmlformats.org/officeDocument/2006/relationships/image" Target="../media/image6.png"/><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slide" Target="slide4.xm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4.xml"/><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eg"/><Relationship Id="rId11" Type="http://schemas.openxmlformats.org/officeDocument/2006/relationships/hyperlink" Target="https://freepngimg.com/png/12239-facebook-png-hd" TargetMode="External"/><Relationship Id="rId5" Type="http://schemas.openxmlformats.org/officeDocument/2006/relationships/slide" Target="slide2.xml"/><Relationship Id="rId10" Type="http://schemas.openxmlformats.org/officeDocument/2006/relationships/image" Target="../media/image12.png"/><Relationship Id="rId4" Type="http://schemas.openxmlformats.org/officeDocument/2006/relationships/slide" Target="slide11.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A89E-CA11-519B-C8AE-58829E7EC31B}"/>
              </a:ext>
            </a:extLst>
          </p:cNvPr>
          <p:cNvSpPr>
            <a:spLocks noGrp="1"/>
          </p:cNvSpPr>
          <p:nvPr>
            <p:ph type="title"/>
          </p:nvPr>
        </p:nvSpPr>
        <p:spPr/>
        <p:txBody>
          <a:bodyPr/>
          <a:lstStyle/>
          <a:p>
            <a:pPr algn="ctr"/>
            <a:r>
              <a:rPr lang="en-US" dirty="0">
                <a:solidFill>
                  <a:schemeClr val="lt2"/>
                </a:solidFill>
              </a:rPr>
              <a:t>HOMECINE</a:t>
            </a:r>
          </a:p>
        </p:txBody>
      </p:sp>
      <p:grpSp>
        <p:nvGrpSpPr>
          <p:cNvPr id="5" name="Google Shape;259;p34">
            <a:extLst>
              <a:ext uri="{FF2B5EF4-FFF2-40B4-BE49-F238E27FC236}">
                <a16:creationId xmlns:a16="http://schemas.microsoft.com/office/drawing/2014/main" id="{90FCBFA3-8CEB-0CDA-6322-61F4B3044860}"/>
              </a:ext>
            </a:extLst>
          </p:cNvPr>
          <p:cNvGrpSpPr/>
          <p:nvPr/>
        </p:nvGrpSpPr>
        <p:grpSpPr>
          <a:xfrm>
            <a:off x="5041963" y="757530"/>
            <a:ext cx="3701871" cy="3762679"/>
            <a:chOff x="5041963" y="757530"/>
            <a:chExt cx="3701871" cy="3762679"/>
          </a:xfrm>
        </p:grpSpPr>
        <p:sp>
          <p:nvSpPr>
            <p:cNvPr id="6" name="Google Shape;260;p34">
              <a:extLst>
                <a:ext uri="{FF2B5EF4-FFF2-40B4-BE49-F238E27FC236}">
                  <a16:creationId xmlns:a16="http://schemas.microsoft.com/office/drawing/2014/main" id="{DB4157E6-93A2-CF3E-BA32-7220B0AE9147}"/>
                </a:ext>
              </a:extLst>
            </p:cNvPr>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61;p34">
              <a:extLst>
                <a:ext uri="{FF2B5EF4-FFF2-40B4-BE49-F238E27FC236}">
                  <a16:creationId xmlns:a16="http://schemas.microsoft.com/office/drawing/2014/main" id="{E43F98F5-FF2A-FF19-639C-29B9C80C7B22}"/>
                </a:ext>
              </a:extLst>
            </p:cNvPr>
            <p:cNvGrpSpPr/>
            <p:nvPr/>
          </p:nvGrpSpPr>
          <p:grpSpPr>
            <a:xfrm>
              <a:off x="5536526" y="2174241"/>
              <a:ext cx="858975" cy="300968"/>
              <a:chOff x="2271950" y="2722775"/>
              <a:chExt cx="575875" cy="201775"/>
            </a:xfrm>
          </p:grpSpPr>
          <p:sp>
            <p:nvSpPr>
              <p:cNvPr id="63" name="Google Shape;262;p34">
                <a:extLst>
                  <a:ext uri="{FF2B5EF4-FFF2-40B4-BE49-F238E27FC236}">
                    <a16:creationId xmlns:a16="http://schemas.microsoft.com/office/drawing/2014/main" id="{6BC0CEDA-D7C9-4B0A-79D7-FE0B142BEDAE}"/>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3;p34">
                <a:extLst>
                  <a:ext uri="{FF2B5EF4-FFF2-40B4-BE49-F238E27FC236}">
                    <a16:creationId xmlns:a16="http://schemas.microsoft.com/office/drawing/2014/main" id="{DDE2B970-A9FD-7C55-6EE9-32DE0BB2C0E6}"/>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4;p34">
                <a:extLst>
                  <a:ext uri="{FF2B5EF4-FFF2-40B4-BE49-F238E27FC236}">
                    <a16:creationId xmlns:a16="http://schemas.microsoft.com/office/drawing/2014/main" id="{C3D35041-2F16-6E9B-E259-270D29C618A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5;p34">
                <a:extLst>
                  <a:ext uri="{FF2B5EF4-FFF2-40B4-BE49-F238E27FC236}">
                    <a16:creationId xmlns:a16="http://schemas.microsoft.com/office/drawing/2014/main" id="{3AE4FF6C-3865-1369-BFFB-272A173E8380}"/>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6;p34">
                <a:extLst>
                  <a:ext uri="{FF2B5EF4-FFF2-40B4-BE49-F238E27FC236}">
                    <a16:creationId xmlns:a16="http://schemas.microsoft.com/office/drawing/2014/main" id="{A066ABBD-A705-94AC-371E-C6B5325EA4EF}"/>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67;p34">
              <a:extLst>
                <a:ext uri="{FF2B5EF4-FFF2-40B4-BE49-F238E27FC236}">
                  <a16:creationId xmlns:a16="http://schemas.microsoft.com/office/drawing/2014/main" id="{29EC2CCE-0067-6E79-2678-4F33229C2857}"/>
                </a:ext>
              </a:extLst>
            </p:cNvPr>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8;p34">
              <a:extLst>
                <a:ext uri="{FF2B5EF4-FFF2-40B4-BE49-F238E27FC236}">
                  <a16:creationId xmlns:a16="http://schemas.microsoft.com/office/drawing/2014/main" id="{5A915F4B-F654-0124-5075-A0E76EF98366}"/>
                </a:ext>
              </a:extLst>
            </p:cNvPr>
            <p:cNvSpPr/>
            <p:nvPr/>
          </p:nvSpPr>
          <p:spPr>
            <a:xfrm rot="7198710">
              <a:off x="5839623" y="3290127"/>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269;p34">
              <a:extLst>
                <a:ext uri="{FF2B5EF4-FFF2-40B4-BE49-F238E27FC236}">
                  <a16:creationId xmlns:a16="http://schemas.microsoft.com/office/drawing/2014/main" id="{509EC217-8B37-1692-79EE-9F88EB400979}"/>
                </a:ext>
              </a:extLst>
            </p:cNvPr>
            <p:cNvGrpSpPr/>
            <p:nvPr/>
          </p:nvGrpSpPr>
          <p:grpSpPr>
            <a:xfrm>
              <a:off x="6056200" y="1535350"/>
              <a:ext cx="2293204" cy="1710167"/>
              <a:chOff x="1062800" y="1986296"/>
              <a:chExt cx="2169540" cy="1617945"/>
            </a:xfrm>
          </p:grpSpPr>
          <p:sp>
            <p:nvSpPr>
              <p:cNvPr id="49" name="Google Shape;270;p34">
                <a:extLst>
                  <a:ext uri="{FF2B5EF4-FFF2-40B4-BE49-F238E27FC236}">
                    <a16:creationId xmlns:a16="http://schemas.microsoft.com/office/drawing/2014/main" id="{C8F3218D-CF97-CC5B-7A87-95D4951A6D80}"/>
                  </a:ext>
                </a:extLst>
              </p:cNvPr>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1;p34">
                <a:extLst>
                  <a:ext uri="{FF2B5EF4-FFF2-40B4-BE49-F238E27FC236}">
                    <a16:creationId xmlns:a16="http://schemas.microsoft.com/office/drawing/2014/main" id="{0D8211CD-0E15-9177-E5C3-BF5800849FF6}"/>
                  </a:ext>
                </a:extLst>
              </p:cNvPr>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2;p34">
                <a:extLst>
                  <a:ext uri="{FF2B5EF4-FFF2-40B4-BE49-F238E27FC236}">
                    <a16:creationId xmlns:a16="http://schemas.microsoft.com/office/drawing/2014/main" id="{3209CD88-5DFA-0B13-BA62-BC0EE37B419C}"/>
                  </a:ext>
                </a:extLst>
              </p:cNvPr>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3;p34">
                <a:extLst>
                  <a:ext uri="{FF2B5EF4-FFF2-40B4-BE49-F238E27FC236}">
                    <a16:creationId xmlns:a16="http://schemas.microsoft.com/office/drawing/2014/main" id="{7286B1B8-60F6-D901-1F47-8142B0CE201B}"/>
                  </a:ext>
                </a:extLst>
              </p:cNvPr>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4;p34">
                <a:extLst>
                  <a:ext uri="{FF2B5EF4-FFF2-40B4-BE49-F238E27FC236}">
                    <a16:creationId xmlns:a16="http://schemas.microsoft.com/office/drawing/2014/main" id="{1B2F262E-5F1C-DD78-2B41-BA5B8538836C}"/>
                  </a:ext>
                </a:extLst>
              </p:cNvPr>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5;p34">
                <a:extLst>
                  <a:ext uri="{FF2B5EF4-FFF2-40B4-BE49-F238E27FC236}">
                    <a16:creationId xmlns:a16="http://schemas.microsoft.com/office/drawing/2014/main" id="{262AE638-3E90-9C88-7924-FB1263168EC1}"/>
                  </a:ext>
                </a:extLst>
              </p:cNvPr>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p34">
                <a:extLst>
                  <a:ext uri="{FF2B5EF4-FFF2-40B4-BE49-F238E27FC236}">
                    <a16:creationId xmlns:a16="http://schemas.microsoft.com/office/drawing/2014/main" id="{F167ACEB-81FD-0677-B4B2-5D45A1C77AA9}"/>
                  </a:ext>
                </a:extLst>
              </p:cNvPr>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7;p34">
                <a:extLst>
                  <a:ext uri="{FF2B5EF4-FFF2-40B4-BE49-F238E27FC236}">
                    <a16:creationId xmlns:a16="http://schemas.microsoft.com/office/drawing/2014/main" id="{91EEBAB4-892E-DA94-F849-83F8DDD03168}"/>
                  </a:ext>
                </a:extLst>
              </p:cNvPr>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8;p34">
                <a:extLst>
                  <a:ext uri="{FF2B5EF4-FFF2-40B4-BE49-F238E27FC236}">
                    <a16:creationId xmlns:a16="http://schemas.microsoft.com/office/drawing/2014/main" id="{890AE37E-26B3-09F1-3DC4-CA49D50CB551}"/>
                  </a:ext>
                </a:extLst>
              </p:cNvPr>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9;p34">
                <a:extLst>
                  <a:ext uri="{FF2B5EF4-FFF2-40B4-BE49-F238E27FC236}">
                    <a16:creationId xmlns:a16="http://schemas.microsoft.com/office/drawing/2014/main" id="{CBCCB5DB-2DC4-3A62-25B2-65EFF0536AE2}"/>
                  </a:ext>
                </a:extLst>
              </p:cNvPr>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0;p34">
                <a:extLst>
                  <a:ext uri="{FF2B5EF4-FFF2-40B4-BE49-F238E27FC236}">
                    <a16:creationId xmlns:a16="http://schemas.microsoft.com/office/drawing/2014/main" id="{C7C23398-1B0C-361A-AEA3-145A6EFF7F29}"/>
                  </a:ext>
                </a:extLst>
              </p:cNvPr>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1;p34">
                <a:extLst>
                  <a:ext uri="{FF2B5EF4-FFF2-40B4-BE49-F238E27FC236}">
                    <a16:creationId xmlns:a16="http://schemas.microsoft.com/office/drawing/2014/main" id="{CE73955E-7965-6598-9705-6A1C364C6C87}"/>
                  </a:ext>
                </a:extLst>
              </p:cNvPr>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2;p34">
                <a:extLst>
                  <a:ext uri="{FF2B5EF4-FFF2-40B4-BE49-F238E27FC236}">
                    <a16:creationId xmlns:a16="http://schemas.microsoft.com/office/drawing/2014/main" id="{2766F6F9-C6D3-D4C2-D255-8843391BE034}"/>
                  </a:ext>
                </a:extLst>
              </p:cNvPr>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3;p34">
                <a:extLst>
                  <a:ext uri="{FF2B5EF4-FFF2-40B4-BE49-F238E27FC236}">
                    <a16:creationId xmlns:a16="http://schemas.microsoft.com/office/drawing/2014/main" id="{88C95762-8FE5-A707-A9C6-65ECA0FD3407}"/>
                  </a:ext>
                </a:extLst>
              </p:cNvPr>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84;p34">
              <a:extLst>
                <a:ext uri="{FF2B5EF4-FFF2-40B4-BE49-F238E27FC236}">
                  <a16:creationId xmlns:a16="http://schemas.microsoft.com/office/drawing/2014/main" id="{38288898-4C08-ABCB-B569-7FCA321E01F8}"/>
                </a:ext>
              </a:extLst>
            </p:cNvPr>
            <p:cNvGrpSpPr/>
            <p:nvPr/>
          </p:nvGrpSpPr>
          <p:grpSpPr>
            <a:xfrm>
              <a:off x="7524694" y="2964516"/>
              <a:ext cx="953591" cy="334099"/>
              <a:chOff x="2271950" y="2722775"/>
              <a:chExt cx="575875" cy="201775"/>
            </a:xfrm>
          </p:grpSpPr>
          <p:sp>
            <p:nvSpPr>
              <p:cNvPr id="44" name="Google Shape;285;p34">
                <a:extLst>
                  <a:ext uri="{FF2B5EF4-FFF2-40B4-BE49-F238E27FC236}">
                    <a16:creationId xmlns:a16="http://schemas.microsoft.com/office/drawing/2014/main" id="{E217D652-C05B-39E3-97FA-BBAB5EB8B77B}"/>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6;p34">
                <a:extLst>
                  <a:ext uri="{FF2B5EF4-FFF2-40B4-BE49-F238E27FC236}">
                    <a16:creationId xmlns:a16="http://schemas.microsoft.com/office/drawing/2014/main" id="{6CA4890C-D5DA-B611-887C-B3E1DD1BC9FD}"/>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7;p34">
                <a:extLst>
                  <a:ext uri="{FF2B5EF4-FFF2-40B4-BE49-F238E27FC236}">
                    <a16:creationId xmlns:a16="http://schemas.microsoft.com/office/drawing/2014/main" id="{E2E725DE-B24C-BDF1-7261-5EC023A80E4A}"/>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8;p34">
                <a:extLst>
                  <a:ext uri="{FF2B5EF4-FFF2-40B4-BE49-F238E27FC236}">
                    <a16:creationId xmlns:a16="http://schemas.microsoft.com/office/drawing/2014/main" id="{18C0F3D8-2C2F-DB60-46CC-A901D7F2CED8}"/>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9;p34">
                <a:extLst>
                  <a:ext uri="{FF2B5EF4-FFF2-40B4-BE49-F238E27FC236}">
                    <a16:creationId xmlns:a16="http://schemas.microsoft.com/office/drawing/2014/main" id="{DFD7F485-5DF7-0649-01CE-11ACC07661BB}"/>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90;p34">
              <a:extLst>
                <a:ext uri="{FF2B5EF4-FFF2-40B4-BE49-F238E27FC236}">
                  <a16:creationId xmlns:a16="http://schemas.microsoft.com/office/drawing/2014/main" id="{A0EEC53F-A929-B611-8A0D-B83A1190542F}"/>
                </a:ext>
              </a:extLst>
            </p:cNvPr>
            <p:cNvGrpSpPr/>
            <p:nvPr/>
          </p:nvGrpSpPr>
          <p:grpSpPr>
            <a:xfrm>
              <a:off x="7653574" y="1141618"/>
              <a:ext cx="695830" cy="643529"/>
              <a:chOff x="3407216" y="1944760"/>
              <a:chExt cx="535831" cy="495479"/>
            </a:xfrm>
          </p:grpSpPr>
          <p:sp>
            <p:nvSpPr>
              <p:cNvPr id="41" name="Google Shape;291;p34">
                <a:extLst>
                  <a:ext uri="{FF2B5EF4-FFF2-40B4-BE49-F238E27FC236}">
                    <a16:creationId xmlns:a16="http://schemas.microsoft.com/office/drawing/2014/main" id="{8CB4B9B7-FBB3-C22D-C4C4-12D12DC5C8E6}"/>
                  </a:ext>
                </a:extLst>
              </p:cNvPr>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2;p34">
                <a:extLst>
                  <a:ext uri="{FF2B5EF4-FFF2-40B4-BE49-F238E27FC236}">
                    <a16:creationId xmlns:a16="http://schemas.microsoft.com/office/drawing/2014/main" id="{F44B0A53-F7C0-11A5-9E78-DDAD18B39C0E}"/>
                  </a:ext>
                </a:extLst>
              </p:cNvPr>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3;p34">
                <a:extLst>
                  <a:ext uri="{FF2B5EF4-FFF2-40B4-BE49-F238E27FC236}">
                    <a16:creationId xmlns:a16="http://schemas.microsoft.com/office/drawing/2014/main" id="{322003A9-E7E9-F1AB-9280-F60A02095298}"/>
                  </a:ext>
                </a:extLst>
              </p:cNvPr>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94;p34">
              <a:extLst>
                <a:ext uri="{FF2B5EF4-FFF2-40B4-BE49-F238E27FC236}">
                  <a16:creationId xmlns:a16="http://schemas.microsoft.com/office/drawing/2014/main" id="{C58B8477-D347-F0BE-E1FD-2206C812E4B3}"/>
                </a:ext>
              </a:extLst>
            </p:cNvPr>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5;p34">
              <a:extLst>
                <a:ext uri="{FF2B5EF4-FFF2-40B4-BE49-F238E27FC236}">
                  <a16:creationId xmlns:a16="http://schemas.microsoft.com/office/drawing/2014/main" id="{F57AA29C-2FF4-485A-1C20-767D26685E6F}"/>
                </a:ext>
              </a:extLst>
            </p:cNvPr>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6;p34">
              <a:extLst>
                <a:ext uri="{FF2B5EF4-FFF2-40B4-BE49-F238E27FC236}">
                  <a16:creationId xmlns:a16="http://schemas.microsoft.com/office/drawing/2014/main" id="{9613504A-A344-B10C-80DA-2340D4FC0BB4}"/>
                </a:ext>
              </a:extLst>
            </p:cNvPr>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7;p34">
              <a:extLst>
                <a:ext uri="{FF2B5EF4-FFF2-40B4-BE49-F238E27FC236}">
                  <a16:creationId xmlns:a16="http://schemas.microsoft.com/office/drawing/2014/main" id="{913B60A3-D2E1-DF97-5628-DF36D7CFA903}"/>
                </a:ext>
              </a:extLst>
            </p:cNvPr>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8;p34">
              <a:extLst>
                <a:ext uri="{FF2B5EF4-FFF2-40B4-BE49-F238E27FC236}">
                  <a16:creationId xmlns:a16="http://schemas.microsoft.com/office/drawing/2014/main" id="{9C70DCC7-AEF3-31BD-0238-18A4CD8DEF6C}"/>
                </a:ext>
              </a:extLst>
            </p:cNvPr>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p34">
              <a:extLst>
                <a:ext uri="{FF2B5EF4-FFF2-40B4-BE49-F238E27FC236}">
                  <a16:creationId xmlns:a16="http://schemas.microsoft.com/office/drawing/2014/main" id="{86701ED9-7913-9716-1AAC-8BFB4769EF99}"/>
                </a:ext>
              </a:extLst>
            </p:cNvPr>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0;p34">
              <a:extLst>
                <a:ext uri="{FF2B5EF4-FFF2-40B4-BE49-F238E27FC236}">
                  <a16:creationId xmlns:a16="http://schemas.microsoft.com/office/drawing/2014/main" id="{AB5F74AA-A1EC-B340-4DD3-5C0360F9F11C}"/>
                </a:ext>
              </a:extLst>
            </p:cNvPr>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1;p34">
              <a:extLst>
                <a:ext uri="{FF2B5EF4-FFF2-40B4-BE49-F238E27FC236}">
                  <a16:creationId xmlns:a16="http://schemas.microsoft.com/office/drawing/2014/main" id="{4006138B-9AE3-3204-5D10-AB39FDEBFF41}"/>
                </a:ext>
              </a:extLst>
            </p:cNvPr>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2;p34">
              <a:extLst>
                <a:ext uri="{FF2B5EF4-FFF2-40B4-BE49-F238E27FC236}">
                  <a16:creationId xmlns:a16="http://schemas.microsoft.com/office/drawing/2014/main" id="{B5F8BE4B-0A5C-489C-7A27-2DB2A3F9D947}"/>
                </a:ext>
              </a:extLst>
            </p:cNvPr>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3;p34">
              <a:extLst>
                <a:ext uri="{FF2B5EF4-FFF2-40B4-BE49-F238E27FC236}">
                  <a16:creationId xmlns:a16="http://schemas.microsoft.com/office/drawing/2014/main" id="{EB0EE12B-9F0F-A058-BABC-6488D05859F0}"/>
                </a:ext>
              </a:extLst>
            </p:cNvPr>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4;p34">
              <a:extLst>
                <a:ext uri="{FF2B5EF4-FFF2-40B4-BE49-F238E27FC236}">
                  <a16:creationId xmlns:a16="http://schemas.microsoft.com/office/drawing/2014/main" id="{A0110BBD-3261-1C6D-BC2B-CE4664B7825C}"/>
                </a:ext>
              </a:extLst>
            </p:cNvPr>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305;p34">
              <a:extLst>
                <a:ext uri="{FF2B5EF4-FFF2-40B4-BE49-F238E27FC236}">
                  <a16:creationId xmlns:a16="http://schemas.microsoft.com/office/drawing/2014/main" id="{3FA26F51-4137-71C9-54E1-3D349C9EBB70}"/>
                </a:ext>
              </a:extLst>
            </p:cNvPr>
            <p:cNvGrpSpPr/>
            <p:nvPr/>
          </p:nvGrpSpPr>
          <p:grpSpPr>
            <a:xfrm>
              <a:off x="6882732" y="2040297"/>
              <a:ext cx="1861102" cy="1904111"/>
              <a:chOff x="6882732" y="2040297"/>
              <a:chExt cx="1861102" cy="1904111"/>
            </a:xfrm>
          </p:grpSpPr>
          <p:grpSp>
            <p:nvGrpSpPr>
              <p:cNvPr id="25" name="Google Shape;306;p34">
                <a:extLst>
                  <a:ext uri="{FF2B5EF4-FFF2-40B4-BE49-F238E27FC236}">
                    <a16:creationId xmlns:a16="http://schemas.microsoft.com/office/drawing/2014/main" id="{01957D5E-52D6-96E4-5C62-2E874A8D0A01}"/>
                  </a:ext>
                </a:extLst>
              </p:cNvPr>
              <p:cNvGrpSpPr/>
              <p:nvPr/>
            </p:nvGrpSpPr>
            <p:grpSpPr>
              <a:xfrm rot="1800000">
                <a:off x="7153488" y="2273972"/>
                <a:ext cx="1319590" cy="1436760"/>
                <a:chOff x="2956444" y="-416775"/>
                <a:chExt cx="1627918" cy="1772276"/>
              </a:xfrm>
            </p:grpSpPr>
            <p:sp>
              <p:nvSpPr>
                <p:cNvPr id="27" name="Google Shape;307;p34">
                  <a:extLst>
                    <a:ext uri="{FF2B5EF4-FFF2-40B4-BE49-F238E27FC236}">
                      <a16:creationId xmlns:a16="http://schemas.microsoft.com/office/drawing/2014/main" id="{21F433CF-0F11-17B3-7ADF-0DB462D3EAB2}"/>
                    </a:ext>
                  </a:extLst>
                </p:cNvPr>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8;p34">
                  <a:extLst>
                    <a:ext uri="{FF2B5EF4-FFF2-40B4-BE49-F238E27FC236}">
                      <a16:creationId xmlns:a16="http://schemas.microsoft.com/office/drawing/2014/main" id="{73B66A19-4A1D-3946-6900-6154B2B8900F}"/>
                    </a:ext>
                  </a:extLst>
                </p:cNvPr>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9;p34">
                  <a:extLst>
                    <a:ext uri="{FF2B5EF4-FFF2-40B4-BE49-F238E27FC236}">
                      <a16:creationId xmlns:a16="http://schemas.microsoft.com/office/drawing/2014/main" id="{9E406341-D849-8A10-94E2-530E9401A543}"/>
                    </a:ext>
                  </a:extLst>
                </p:cNvPr>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0;p34">
                  <a:extLst>
                    <a:ext uri="{FF2B5EF4-FFF2-40B4-BE49-F238E27FC236}">
                      <a16:creationId xmlns:a16="http://schemas.microsoft.com/office/drawing/2014/main" id="{D19D3FD6-D217-B675-2855-028CECDBC063}"/>
                    </a:ext>
                  </a:extLst>
                </p:cNvPr>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1;p34">
                  <a:extLst>
                    <a:ext uri="{FF2B5EF4-FFF2-40B4-BE49-F238E27FC236}">
                      <a16:creationId xmlns:a16="http://schemas.microsoft.com/office/drawing/2014/main" id="{B7860181-6C6F-2029-0423-81AFC4FF294C}"/>
                    </a:ext>
                  </a:extLst>
                </p:cNvPr>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2;p34">
                  <a:extLst>
                    <a:ext uri="{FF2B5EF4-FFF2-40B4-BE49-F238E27FC236}">
                      <a16:creationId xmlns:a16="http://schemas.microsoft.com/office/drawing/2014/main" id="{882DEBE2-C77D-8CEA-3048-3723A694710D}"/>
                    </a:ext>
                  </a:extLst>
                </p:cNvPr>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3;p34">
                  <a:extLst>
                    <a:ext uri="{FF2B5EF4-FFF2-40B4-BE49-F238E27FC236}">
                      <a16:creationId xmlns:a16="http://schemas.microsoft.com/office/drawing/2014/main" id="{264ACDA7-3FC4-B56D-008F-2319E2D58AFD}"/>
                    </a:ext>
                  </a:extLst>
                </p:cNvPr>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4;p34">
                  <a:extLst>
                    <a:ext uri="{FF2B5EF4-FFF2-40B4-BE49-F238E27FC236}">
                      <a16:creationId xmlns:a16="http://schemas.microsoft.com/office/drawing/2014/main" id="{0062CB25-7CA7-7791-97F9-5C18812E6BB0}"/>
                    </a:ext>
                  </a:extLst>
                </p:cNvPr>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5;p34">
                  <a:extLst>
                    <a:ext uri="{FF2B5EF4-FFF2-40B4-BE49-F238E27FC236}">
                      <a16:creationId xmlns:a16="http://schemas.microsoft.com/office/drawing/2014/main" id="{4A81166A-A31E-F276-A24E-8B142DAC7BDC}"/>
                    </a:ext>
                  </a:extLst>
                </p:cNvPr>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6;p34">
                  <a:extLst>
                    <a:ext uri="{FF2B5EF4-FFF2-40B4-BE49-F238E27FC236}">
                      <a16:creationId xmlns:a16="http://schemas.microsoft.com/office/drawing/2014/main" id="{B4F8ABA8-4A1A-D403-7995-DA571E2621B6}"/>
                    </a:ext>
                  </a:extLst>
                </p:cNvPr>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7;p34">
                  <a:extLst>
                    <a:ext uri="{FF2B5EF4-FFF2-40B4-BE49-F238E27FC236}">
                      <a16:creationId xmlns:a16="http://schemas.microsoft.com/office/drawing/2014/main" id="{37D33A30-9198-B45C-C963-3A5F68DC8D0D}"/>
                    </a:ext>
                  </a:extLst>
                </p:cNvPr>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8;p34">
                  <a:extLst>
                    <a:ext uri="{FF2B5EF4-FFF2-40B4-BE49-F238E27FC236}">
                      <a16:creationId xmlns:a16="http://schemas.microsoft.com/office/drawing/2014/main" id="{31E19F75-71A5-3932-1F52-E8710A973570}"/>
                    </a:ext>
                  </a:extLst>
                </p:cNvPr>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9;p34">
                  <a:extLst>
                    <a:ext uri="{FF2B5EF4-FFF2-40B4-BE49-F238E27FC236}">
                      <a16:creationId xmlns:a16="http://schemas.microsoft.com/office/drawing/2014/main" id="{41866BA7-5553-9660-4263-7CADF4649850}"/>
                    </a:ext>
                  </a:extLst>
                </p:cNvPr>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0;p34">
                  <a:extLst>
                    <a:ext uri="{FF2B5EF4-FFF2-40B4-BE49-F238E27FC236}">
                      <a16:creationId xmlns:a16="http://schemas.microsoft.com/office/drawing/2014/main" id="{C64457E8-0566-6ABF-F05C-7F413A430380}"/>
                    </a:ext>
                  </a:extLst>
                </p:cNvPr>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321;p34">
                <a:extLst>
                  <a:ext uri="{FF2B5EF4-FFF2-40B4-BE49-F238E27FC236}">
                    <a16:creationId xmlns:a16="http://schemas.microsoft.com/office/drawing/2014/main" id="{7A9C55D6-BF56-2BEB-2A7F-4662E550B5E8}"/>
                  </a:ext>
                </a:extLst>
              </p:cNvPr>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560;p39">
            <a:extLst>
              <a:ext uri="{FF2B5EF4-FFF2-40B4-BE49-F238E27FC236}">
                <a16:creationId xmlns:a16="http://schemas.microsoft.com/office/drawing/2014/main" id="{0CB834D2-1BEF-E328-AEB5-B9C7933C5DBF}"/>
              </a:ext>
            </a:extLst>
          </p:cNvPr>
          <p:cNvGrpSpPr/>
          <p:nvPr/>
        </p:nvGrpSpPr>
        <p:grpSpPr>
          <a:xfrm>
            <a:off x="706057" y="956975"/>
            <a:ext cx="3107245" cy="3299166"/>
            <a:chOff x="299357" y="956975"/>
            <a:chExt cx="3107245" cy="3299166"/>
          </a:xfrm>
        </p:grpSpPr>
        <p:grpSp>
          <p:nvGrpSpPr>
            <p:cNvPr id="69" name="Google Shape;561;p39">
              <a:extLst>
                <a:ext uri="{FF2B5EF4-FFF2-40B4-BE49-F238E27FC236}">
                  <a16:creationId xmlns:a16="http://schemas.microsoft.com/office/drawing/2014/main" id="{8DFECC1E-AE34-ED88-E069-3FB8E3B859F1}"/>
                </a:ext>
              </a:extLst>
            </p:cNvPr>
            <p:cNvGrpSpPr/>
            <p:nvPr/>
          </p:nvGrpSpPr>
          <p:grpSpPr>
            <a:xfrm>
              <a:off x="2494950" y="1297100"/>
              <a:ext cx="65475" cy="397950"/>
              <a:chOff x="2551425" y="1409425"/>
              <a:chExt cx="65475" cy="397950"/>
            </a:xfrm>
          </p:grpSpPr>
          <p:sp>
            <p:nvSpPr>
              <p:cNvPr id="119" name="Google Shape;562;p39">
                <a:extLst>
                  <a:ext uri="{FF2B5EF4-FFF2-40B4-BE49-F238E27FC236}">
                    <a16:creationId xmlns:a16="http://schemas.microsoft.com/office/drawing/2014/main" id="{0925AD85-99B8-61C8-24CF-2E2DAF7F5295}"/>
                  </a:ext>
                </a:extLst>
              </p:cNvPr>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63;p39">
                <a:extLst>
                  <a:ext uri="{FF2B5EF4-FFF2-40B4-BE49-F238E27FC236}">
                    <a16:creationId xmlns:a16="http://schemas.microsoft.com/office/drawing/2014/main" id="{7420AE95-C160-0F49-FE9B-0A9E8B853E42}"/>
                  </a:ext>
                </a:extLst>
              </p:cNvPr>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64;p39">
                <a:extLst>
                  <a:ext uri="{FF2B5EF4-FFF2-40B4-BE49-F238E27FC236}">
                    <a16:creationId xmlns:a16="http://schemas.microsoft.com/office/drawing/2014/main" id="{2577133D-12EC-FD53-1D8B-DA85C234ABBB}"/>
                  </a:ext>
                </a:extLst>
              </p:cNvPr>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65;p39">
                <a:extLst>
                  <a:ext uri="{FF2B5EF4-FFF2-40B4-BE49-F238E27FC236}">
                    <a16:creationId xmlns:a16="http://schemas.microsoft.com/office/drawing/2014/main" id="{B4FA60A2-CC99-EC49-32CC-39808287083B}"/>
                  </a:ext>
                </a:extLst>
              </p:cNvPr>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66;p39">
                <a:extLst>
                  <a:ext uri="{FF2B5EF4-FFF2-40B4-BE49-F238E27FC236}">
                    <a16:creationId xmlns:a16="http://schemas.microsoft.com/office/drawing/2014/main" id="{36605ADB-2C24-51E4-2DC7-CC9BD3EA7658}"/>
                  </a:ext>
                </a:extLst>
              </p:cNvPr>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67;p39">
                <a:extLst>
                  <a:ext uri="{FF2B5EF4-FFF2-40B4-BE49-F238E27FC236}">
                    <a16:creationId xmlns:a16="http://schemas.microsoft.com/office/drawing/2014/main" id="{B99484F9-0A87-8ACD-1305-54EC4B762EAD}"/>
                  </a:ext>
                </a:extLst>
              </p:cNvPr>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68;p39">
                <a:extLst>
                  <a:ext uri="{FF2B5EF4-FFF2-40B4-BE49-F238E27FC236}">
                    <a16:creationId xmlns:a16="http://schemas.microsoft.com/office/drawing/2014/main" id="{C9FA1BB7-D1D6-75FE-74A2-0289099B6B7E}"/>
                  </a:ext>
                </a:extLst>
              </p:cNvPr>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69;p39">
                <a:extLst>
                  <a:ext uri="{FF2B5EF4-FFF2-40B4-BE49-F238E27FC236}">
                    <a16:creationId xmlns:a16="http://schemas.microsoft.com/office/drawing/2014/main" id="{16689A68-BCF6-D30E-1EAF-CD4F9476FE17}"/>
                  </a:ext>
                </a:extLst>
              </p:cNvPr>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70;p39">
                <a:extLst>
                  <a:ext uri="{FF2B5EF4-FFF2-40B4-BE49-F238E27FC236}">
                    <a16:creationId xmlns:a16="http://schemas.microsoft.com/office/drawing/2014/main" id="{CC171FFE-45AE-45E0-7EDC-C39F181CE8E3}"/>
                  </a:ext>
                </a:extLst>
              </p:cNvPr>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71;p39">
                <a:extLst>
                  <a:ext uri="{FF2B5EF4-FFF2-40B4-BE49-F238E27FC236}">
                    <a16:creationId xmlns:a16="http://schemas.microsoft.com/office/drawing/2014/main" id="{891BB0B7-50D8-BC93-CE14-34AA7059476A}"/>
                  </a:ext>
                </a:extLst>
              </p:cNvPr>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572;p39">
              <a:extLst>
                <a:ext uri="{FF2B5EF4-FFF2-40B4-BE49-F238E27FC236}">
                  <a16:creationId xmlns:a16="http://schemas.microsoft.com/office/drawing/2014/main" id="{993C029E-9725-B937-BF28-EEC2999B1CBE}"/>
                </a:ext>
              </a:extLst>
            </p:cNvPr>
            <p:cNvGrpSpPr/>
            <p:nvPr/>
          </p:nvGrpSpPr>
          <p:grpSpPr>
            <a:xfrm>
              <a:off x="901100" y="956975"/>
              <a:ext cx="472550" cy="202200"/>
              <a:chOff x="1441900" y="2926313"/>
              <a:chExt cx="472550" cy="202200"/>
            </a:xfrm>
          </p:grpSpPr>
          <p:sp>
            <p:nvSpPr>
              <p:cNvPr id="114" name="Google Shape;573;p39">
                <a:extLst>
                  <a:ext uri="{FF2B5EF4-FFF2-40B4-BE49-F238E27FC236}">
                    <a16:creationId xmlns:a16="http://schemas.microsoft.com/office/drawing/2014/main" id="{76DB4F26-B8F6-964C-8433-E09587247F24}"/>
                  </a:ext>
                </a:extLst>
              </p:cNvPr>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4;p39">
                <a:extLst>
                  <a:ext uri="{FF2B5EF4-FFF2-40B4-BE49-F238E27FC236}">
                    <a16:creationId xmlns:a16="http://schemas.microsoft.com/office/drawing/2014/main" id="{7B6DF1C4-A211-C51F-3CE4-00B1EDCC0B6D}"/>
                  </a:ext>
                </a:extLst>
              </p:cNvPr>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75;p39">
                <a:extLst>
                  <a:ext uri="{FF2B5EF4-FFF2-40B4-BE49-F238E27FC236}">
                    <a16:creationId xmlns:a16="http://schemas.microsoft.com/office/drawing/2014/main" id="{0E8072FF-DC87-4DF9-6CC7-EDB50A9BD1BF}"/>
                  </a:ext>
                </a:extLst>
              </p:cNvPr>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76;p39">
                <a:extLst>
                  <a:ext uri="{FF2B5EF4-FFF2-40B4-BE49-F238E27FC236}">
                    <a16:creationId xmlns:a16="http://schemas.microsoft.com/office/drawing/2014/main" id="{D98F522D-186D-A22A-EE80-A41C2C40E0A9}"/>
                  </a:ext>
                </a:extLst>
              </p:cNvPr>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77;p39">
                <a:extLst>
                  <a:ext uri="{FF2B5EF4-FFF2-40B4-BE49-F238E27FC236}">
                    <a16:creationId xmlns:a16="http://schemas.microsoft.com/office/drawing/2014/main" id="{02ACEB7B-09BD-2F20-7DB0-4B8AA2DB63F2}"/>
                  </a:ext>
                </a:extLst>
              </p:cNvPr>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578;p39">
              <a:extLst>
                <a:ext uri="{FF2B5EF4-FFF2-40B4-BE49-F238E27FC236}">
                  <a16:creationId xmlns:a16="http://schemas.microsoft.com/office/drawing/2014/main" id="{A32C76CF-25A6-CFF3-28CF-18ACDAE61E9E}"/>
                </a:ext>
              </a:extLst>
            </p:cNvPr>
            <p:cNvGrpSpPr/>
            <p:nvPr/>
          </p:nvGrpSpPr>
          <p:grpSpPr>
            <a:xfrm>
              <a:off x="1280200" y="1078550"/>
              <a:ext cx="1043050" cy="1488400"/>
              <a:chOff x="910475" y="761863"/>
              <a:chExt cx="1043050" cy="1488400"/>
            </a:xfrm>
          </p:grpSpPr>
          <p:sp>
            <p:nvSpPr>
              <p:cNvPr id="103" name="Google Shape;579;p39">
                <a:extLst>
                  <a:ext uri="{FF2B5EF4-FFF2-40B4-BE49-F238E27FC236}">
                    <a16:creationId xmlns:a16="http://schemas.microsoft.com/office/drawing/2014/main" id="{0FD4A3F3-08FD-AEB3-A2CB-FD72C48330AF}"/>
                  </a:ext>
                </a:extLst>
              </p:cNvPr>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80;p39">
                <a:extLst>
                  <a:ext uri="{FF2B5EF4-FFF2-40B4-BE49-F238E27FC236}">
                    <a16:creationId xmlns:a16="http://schemas.microsoft.com/office/drawing/2014/main" id="{CCD0CA4B-0347-4607-8B02-465DFABDAB48}"/>
                  </a:ext>
                </a:extLst>
              </p:cNvPr>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81;p39">
                <a:extLst>
                  <a:ext uri="{FF2B5EF4-FFF2-40B4-BE49-F238E27FC236}">
                    <a16:creationId xmlns:a16="http://schemas.microsoft.com/office/drawing/2014/main" id="{BABD02CB-7722-97A9-A779-E16EC0CA5F17}"/>
                  </a:ext>
                </a:extLst>
              </p:cNvPr>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82;p39">
                <a:extLst>
                  <a:ext uri="{FF2B5EF4-FFF2-40B4-BE49-F238E27FC236}">
                    <a16:creationId xmlns:a16="http://schemas.microsoft.com/office/drawing/2014/main" id="{50E0F978-3EAA-E1E5-BA2A-DF5B16E931C5}"/>
                  </a:ext>
                </a:extLst>
              </p:cNvPr>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83;p39">
                <a:extLst>
                  <a:ext uri="{FF2B5EF4-FFF2-40B4-BE49-F238E27FC236}">
                    <a16:creationId xmlns:a16="http://schemas.microsoft.com/office/drawing/2014/main" id="{BA06BABB-D3C3-822C-AB76-738142B1D03C}"/>
                  </a:ext>
                </a:extLst>
              </p:cNvPr>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84;p39">
                <a:extLst>
                  <a:ext uri="{FF2B5EF4-FFF2-40B4-BE49-F238E27FC236}">
                    <a16:creationId xmlns:a16="http://schemas.microsoft.com/office/drawing/2014/main" id="{4668F3EB-9C25-606B-8B49-FE1D0470CD76}"/>
                  </a:ext>
                </a:extLst>
              </p:cNvPr>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85;p39">
                <a:extLst>
                  <a:ext uri="{FF2B5EF4-FFF2-40B4-BE49-F238E27FC236}">
                    <a16:creationId xmlns:a16="http://schemas.microsoft.com/office/drawing/2014/main" id="{04BC2963-0AED-EA5B-FD55-C0EAF7AA3851}"/>
                  </a:ext>
                </a:extLst>
              </p:cNvPr>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86;p39">
                <a:extLst>
                  <a:ext uri="{FF2B5EF4-FFF2-40B4-BE49-F238E27FC236}">
                    <a16:creationId xmlns:a16="http://schemas.microsoft.com/office/drawing/2014/main" id="{7D611A94-23D9-FA0D-C9AB-5BBFEC136A83}"/>
                  </a:ext>
                </a:extLst>
              </p:cNvPr>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87;p39">
                <a:extLst>
                  <a:ext uri="{FF2B5EF4-FFF2-40B4-BE49-F238E27FC236}">
                    <a16:creationId xmlns:a16="http://schemas.microsoft.com/office/drawing/2014/main" id="{960615B0-7CB6-88F9-E329-99132FFF6936}"/>
                  </a:ext>
                </a:extLst>
              </p:cNvPr>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88;p39">
                <a:extLst>
                  <a:ext uri="{FF2B5EF4-FFF2-40B4-BE49-F238E27FC236}">
                    <a16:creationId xmlns:a16="http://schemas.microsoft.com/office/drawing/2014/main" id="{FFB428BC-3B82-BCBA-72D3-E67DE5226CEC}"/>
                  </a:ext>
                </a:extLst>
              </p:cNvPr>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89;p39">
                <a:extLst>
                  <a:ext uri="{FF2B5EF4-FFF2-40B4-BE49-F238E27FC236}">
                    <a16:creationId xmlns:a16="http://schemas.microsoft.com/office/drawing/2014/main" id="{6636CFC4-7137-B56A-F5A4-251E11952CEF}"/>
                  </a:ext>
                </a:extLst>
              </p:cNvPr>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590;p39">
              <a:extLst>
                <a:ext uri="{FF2B5EF4-FFF2-40B4-BE49-F238E27FC236}">
                  <a16:creationId xmlns:a16="http://schemas.microsoft.com/office/drawing/2014/main" id="{6E24FF5D-D313-F9B3-A9F1-D044544B1D35}"/>
                </a:ext>
              </a:extLst>
            </p:cNvPr>
            <p:cNvGrpSpPr/>
            <p:nvPr/>
          </p:nvGrpSpPr>
          <p:grpSpPr>
            <a:xfrm>
              <a:off x="1941575" y="2024713"/>
              <a:ext cx="875600" cy="1088925"/>
              <a:chOff x="5962175" y="478150"/>
              <a:chExt cx="875600" cy="1088925"/>
            </a:xfrm>
          </p:grpSpPr>
          <p:sp>
            <p:nvSpPr>
              <p:cNvPr id="98" name="Google Shape;591;p39">
                <a:extLst>
                  <a:ext uri="{FF2B5EF4-FFF2-40B4-BE49-F238E27FC236}">
                    <a16:creationId xmlns:a16="http://schemas.microsoft.com/office/drawing/2014/main" id="{F7094CBD-9A64-0019-8BD9-8B10C5BC2C91}"/>
                  </a:ext>
                </a:extLst>
              </p:cNvPr>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92;p39">
                <a:extLst>
                  <a:ext uri="{FF2B5EF4-FFF2-40B4-BE49-F238E27FC236}">
                    <a16:creationId xmlns:a16="http://schemas.microsoft.com/office/drawing/2014/main" id="{A252F829-58BB-0200-DBA4-9A68F63C69AB}"/>
                  </a:ext>
                </a:extLst>
              </p:cNvPr>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93;p39">
                <a:extLst>
                  <a:ext uri="{FF2B5EF4-FFF2-40B4-BE49-F238E27FC236}">
                    <a16:creationId xmlns:a16="http://schemas.microsoft.com/office/drawing/2014/main" id="{4F0839D1-3C03-BA9E-9122-4E09F44597FE}"/>
                  </a:ext>
                </a:extLst>
              </p:cNvPr>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94;p39">
                <a:extLst>
                  <a:ext uri="{FF2B5EF4-FFF2-40B4-BE49-F238E27FC236}">
                    <a16:creationId xmlns:a16="http://schemas.microsoft.com/office/drawing/2014/main" id="{89A73511-8B7E-A40D-B832-8304392C28C3}"/>
                  </a:ext>
                </a:extLst>
              </p:cNvPr>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95;p39">
                <a:extLst>
                  <a:ext uri="{FF2B5EF4-FFF2-40B4-BE49-F238E27FC236}">
                    <a16:creationId xmlns:a16="http://schemas.microsoft.com/office/drawing/2014/main" id="{47C68C09-6A28-F17C-A522-BE079984081C}"/>
                  </a:ext>
                </a:extLst>
              </p:cNvPr>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596;p39">
              <a:extLst>
                <a:ext uri="{FF2B5EF4-FFF2-40B4-BE49-F238E27FC236}">
                  <a16:creationId xmlns:a16="http://schemas.microsoft.com/office/drawing/2014/main" id="{21A2C37A-7814-A913-5278-3C6A0C374123}"/>
                </a:ext>
              </a:extLst>
            </p:cNvPr>
            <p:cNvGrpSpPr/>
            <p:nvPr/>
          </p:nvGrpSpPr>
          <p:grpSpPr>
            <a:xfrm>
              <a:off x="807106" y="1645871"/>
              <a:ext cx="612965" cy="612965"/>
              <a:chOff x="5208200" y="980975"/>
              <a:chExt cx="440475" cy="440475"/>
            </a:xfrm>
          </p:grpSpPr>
          <p:sp>
            <p:nvSpPr>
              <p:cNvPr id="96" name="Google Shape;597;p39">
                <a:extLst>
                  <a:ext uri="{FF2B5EF4-FFF2-40B4-BE49-F238E27FC236}">
                    <a16:creationId xmlns:a16="http://schemas.microsoft.com/office/drawing/2014/main" id="{8597A327-5B1E-009F-8546-BADA2234B723}"/>
                  </a:ext>
                </a:extLst>
              </p:cNvPr>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98;p39">
                <a:extLst>
                  <a:ext uri="{FF2B5EF4-FFF2-40B4-BE49-F238E27FC236}">
                    <a16:creationId xmlns:a16="http://schemas.microsoft.com/office/drawing/2014/main" id="{A611A13A-83B0-3B50-DAD8-D9B59473AC13}"/>
                  </a:ext>
                </a:extLst>
              </p:cNvPr>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599;p39">
              <a:extLst>
                <a:ext uri="{FF2B5EF4-FFF2-40B4-BE49-F238E27FC236}">
                  <a16:creationId xmlns:a16="http://schemas.microsoft.com/office/drawing/2014/main" id="{77240DC5-4B55-E502-43BD-3FFB354C2A4E}"/>
                </a:ext>
              </a:extLst>
            </p:cNvPr>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00;p39">
              <a:extLst>
                <a:ext uri="{FF2B5EF4-FFF2-40B4-BE49-F238E27FC236}">
                  <a16:creationId xmlns:a16="http://schemas.microsoft.com/office/drawing/2014/main" id="{E2C65F2F-A5DB-9E36-CE86-5723ECB2563A}"/>
                </a:ext>
              </a:extLst>
            </p:cNvPr>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01;p39">
              <a:extLst>
                <a:ext uri="{FF2B5EF4-FFF2-40B4-BE49-F238E27FC236}">
                  <a16:creationId xmlns:a16="http://schemas.microsoft.com/office/drawing/2014/main" id="{7BD7AF3B-4EC2-B7FB-89A0-5B89F303AADA}"/>
                </a:ext>
              </a:extLst>
            </p:cNvPr>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02;p39">
              <a:extLst>
                <a:ext uri="{FF2B5EF4-FFF2-40B4-BE49-F238E27FC236}">
                  <a16:creationId xmlns:a16="http://schemas.microsoft.com/office/drawing/2014/main" id="{9A332B49-5EC9-8044-991D-F4F9283044D7}"/>
                </a:ext>
              </a:extLst>
            </p:cNvPr>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603;p39">
              <a:extLst>
                <a:ext uri="{FF2B5EF4-FFF2-40B4-BE49-F238E27FC236}">
                  <a16:creationId xmlns:a16="http://schemas.microsoft.com/office/drawing/2014/main" id="{9F802E5E-13D7-80EB-4B1A-B7D01B5E7E8F}"/>
                </a:ext>
              </a:extLst>
            </p:cNvPr>
            <p:cNvGrpSpPr/>
            <p:nvPr/>
          </p:nvGrpSpPr>
          <p:grpSpPr>
            <a:xfrm>
              <a:off x="299357" y="3264591"/>
              <a:ext cx="953591" cy="334099"/>
              <a:chOff x="2271950" y="2722775"/>
              <a:chExt cx="575875" cy="201775"/>
            </a:xfrm>
          </p:grpSpPr>
          <p:sp>
            <p:nvSpPr>
              <p:cNvPr id="91" name="Google Shape;604;p39">
                <a:extLst>
                  <a:ext uri="{FF2B5EF4-FFF2-40B4-BE49-F238E27FC236}">
                    <a16:creationId xmlns:a16="http://schemas.microsoft.com/office/drawing/2014/main" id="{FE9DD128-9C53-5306-84C2-5ACFC8160315}"/>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05;p39">
                <a:extLst>
                  <a:ext uri="{FF2B5EF4-FFF2-40B4-BE49-F238E27FC236}">
                    <a16:creationId xmlns:a16="http://schemas.microsoft.com/office/drawing/2014/main" id="{C0C36DAF-D95B-19DA-D594-D0FCCBCAC06F}"/>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06;p39">
                <a:extLst>
                  <a:ext uri="{FF2B5EF4-FFF2-40B4-BE49-F238E27FC236}">
                    <a16:creationId xmlns:a16="http://schemas.microsoft.com/office/drawing/2014/main" id="{EF8D3C94-F0EB-245D-5426-B3B9524D586C}"/>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07;p39">
                <a:extLst>
                  <a:ext uri="{FF2B5EF4-FFF2-40B4-BE49-F238E27FC236}">
                    <a16:creationId xmlns:a16="http://schemas.microsoft.com/office/drawing/2014/main" id="{3FCE6E48-28DC-4397-92A6-B1D440BF0ADB}"/>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08;p39">
                <a:extLst>
                  <a:ext uri="{FF2B5EF4-FFF2-40B4-BE49-F238E27FC236}">
                    <a16:creationId xmlns:a16="http://schemas.microsoft.com/office/drawing/2014/main" id="{0E2378AD-FDC1-A0AE-51B0-DF2D4BAD1392}"/>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609;p39">
              <a:extLst>
                <a:ext uri="{FF2B5EF4-FFF2-40B4-BE49-F238E27FC236}">
                  <a16:creationId xmlns:a16="http://schemas.microsoft.com/office/drawing/2014/main" id="{A878CBC8-E236-F556-2A55-B640AF9DC5F1}"/>
                </a:ext>
              </a:extLst>
            </p:cNvPr>
            <p:cNvGrpSpPr/>
            <p:nvPr/>
          </p:nvGrpSpPr>
          <p:grpSpPr>
            <a:xfrm>
              <a:off x="2710772" y="1830439"/>
              <a:ext cx="695830" cy="243805"/>
              <a:chOff x="2271950" y="2722775"/>
              <a:chExt cx="575875" cy="201775"/>
            </a:xfrm>
          </p:grpSpPr>
          <p:sp>
            <p:nvSpPr>
              <p:cNvPr id="86" name="Google Shape;610;p39">
                <a:extLst>
                  <a:ext uri="{FF2B5EF4-FFF2-40B4-BE49-F238E27FC236}">
                    <a16:creationId xmlns:a16="http://schemas.microsoft.com/office/drawing/2014/main" id="{1E14EB23-E64A-BF6A-E252-901CA3F97E16}"/>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11;p39">
                <a:extLst>
                  <a:ext uri="{FF2B5EF4-FFF2-40B4-BE49-F238E27FC236}">
                    <a16:creationId xmlns:a16="http://schemas.microsoft.com/office/drawing/2014/main" id="{17469FD6-0E51-7B29-0248-F3D6F5D3828A}"/>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12;p39">
                <a:extLst>
                  <a:ext uri="{FF2B5EF4-FFF2-40B4-BE49-F238E27FC236}">
                    <a16:creationId xmlns:a16="http://schemas.microsoft.com/office/drawing/2014/main" id="{55656145-3835-F428-BEF8-1DC784712147}"/>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13;p39">
                <a:extLst>
                  <a:ext uri="{FF2B5EF4-FFF2-40B4-BE49-F238E27FC236}">
                    <a16:creationId xmlns:a16="http://schemas.microsoft.com/office/drawing/2014/main" id="{8A966092-679C-E385-C6C3-FB7AFDDBC6EC}"/>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14;p39">
                <a:extLst>
                  <a:ext uri="{FF2B5EF4-FFF2-40B4-BE49-F238E27FC236}">
                    <a16:creationId xmlns:a16="http://schemas.microsoft.com/office/drawing/2014/main" id="{D5FE6D97-4F2E-2307-9489-E36114EBEE16}"/>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615;p39">
              <a:extLst>
                <a:ext uri="{FF2B5EF4-FFF2-40B4-BE49-F238E27FC236}">
                  <a16:creationId xmlns:a16="http://schemas.microsoft.com/office/drawing/2014/main" id="{7D887176-A949-B105-2730-DAACBC40B5B2}"/>
                </a:ext>
              </a:extLst>
            </p:cNvPr>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16;p39">
              <a:extLst>
                <a:ext uri="{FF2B5EF4-FFF2-40B4-BE49-F238E27FC236}">
                  <a16:creationId xmlns:a16="http://schemas.microsoft.com/office/drawing/2014/main" id="{0982200F-E9D6-2653-20F0-AC811716BE5D}"/>
                </a:ext>
              </a:extLst>
            </p:cNvPr>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17;p39">
              <a:extLst>
                <a:ext uri="{FF2B5EF4-FFF2-40B4-BE49-F238E27FC236}">
                  <a16:creationId xmlns:a16="http://schemas.microsoft.com/office/drawing/2014/main" id="{9E69E551-6C5F-4F36-8BFE-DBFD4A0720FE}"/>
                </a:ext>
              </a:extLst>
            </p:cNvPr>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18;p39">
              <a:extLst>
                <a:ext uri="{FF2B5EF4-FFF2-40B4-BE49-F238E27FC236}">
                  <a16:creationId xmlns:a16="http://schemas.microsoft.com/office/drawing/2014/main" id="{D83287EE-50B4-8BC4-652B-11C368EAE268}"/>
                </a:ext>
              </a:extLst>
            </p:cNvPr>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19;p39">
              <a:extLst>
                <a:ext uri="{FF2B5EF4-FFF2-40B4-BE49-F238E27FC236}">
                  <a16:creationId xmlns:a16="http://schemas.microsoft.com/office/drawing/2014/main" id="{C9F69D20-A528-39FE-E255-DC9D6DCC2545}"/>
                </a:ext>
              </a:extLst>
            </p:cNvPr>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0;p39">
              <a:extLst>
                <a:ext uri="{FF2B5EF4-FFF2-40B4-BE49-F238E27FC236}">
                  <a16:creationId xmlns:a16="http://schemas.microsoft.com/office/drawing/2014/main" id="{CAFF6CF8-38EF-82E7-4204-612DF3736BA9}"/>
                </a:ext>
              </a:extLst>
            </p:cNvPr>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6956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11500"/>
                    </a14:imgEffect>
                    <a14:imgEffect>
                      <a14:brightnessContrast contrast="64000"/>
                    </a14:imgEffect>
                  </a14:imgLayer>
                </a14:imgProps>
              </a:ext>
            </a:extLst>
          </a:blip>
          <a:srcRect/>
          <a:stretch>
            <a:fillRect t="-9000" b="-9000"/>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666350" y="668297"/>
            <a:ext cx="3858562" cy="1345487"/>
          </a:xfrm>
          <a:prstGeom prst="rect">
            <a:avLst/>
          </a:prstGeom>
        </p:spPr>
        <p:txBody>
          <a:bodyPr spcFirstLastPara="1" wrap="square" lIns="91425" tIns="91425" rIns="91425" bIns="91425" anchor="t" anchorCtr="0">
            <a:noAutofit/>
          </a:bodyPr>
          <a:lstStyle/>
          <a:p>
            <a:r>
              <a:rPr lang="en" sz="4400"/>
              <a:t>                   </a:t>
            </a:r>
            <a:r>
              <a:rPr lang="en" sz="4400">
                <a:solidFill>
                  <a:schemeClr val="lt2"/>
                </a:solidFill>
              </a:rPr>
              <a:t>market</a:t>
            </a:r>
            <a:br>
              <a:rPr lang="en" sz="4400"/>
            </a:br>
            <a:r>
              <a:rPr lang="en" sz="4400">
                <a:solidFill>
                  <a:schemeClr val="tx1"/>
                </a:solidFill>
              </a:rPr>
              <a:t>overview and issue</a:t>
            </a:r>
            <a:endParaRPr sz="4400">
              <a:solidFill>
                <a:schemeClr val="tx1"/>
              </a:solidFill>
            </a:endParaRPr>
          </a:p>
        </p:txBody>
      </p:sp>
      <p:sp>
        <p:nvSpPr>
          <p:cNvPr id="1054" name="Google Shape;1054;p46"/>
          <p:cNvSpPr/>
          <p:nvPr/>
        </p:nvSpPr>
        <p:spPr>
          <a:xfrm>
            <a:off x="883651" y="912659"/>
            <a:ext cx="1396116" cy="346975"/>
          </a:xfrm>
          <a:prstGeom prst="rect">
            <a:avLst/>
          </a:prstGeom>
        </p:spPr>
        <p:txBody>
          <a:bodyPr>
            <a:prstTxWarp prst="textPlain">
              <a:avLst/>
            </a:prstTxWarp>
          </a:bodyPr>
          <a:lstStyle/>
          <a:p>
            <a:pPr lvl="0" algn="ctr"/>
            <a:r>
              <a:rPr lang="en-US" b="1" i="0">
                <a:ln w="9525" cap="flat" cmpd="sng">
                  <a:solidFill>
                    <a:schemeClr val="dk1"/>
                  </a:solidFill>
                  <a:prstDash val="solid"/>
                  <a:round/>
                  <a:headEnd type="none" w="sm" len="sm"/>
                  <a:tailEnd type="none" w="sm" len="sm"/>
                </a:ln>
                <a:noFill/>
                <a:latin typeface="Bebas Neue"/>
              </a:rPr>
              <a:t>film</a:t>
            </a:r>
            <a:endParaRPr b="1" i="0">
              <a:ln w="9525" cap="flat" cmpd="sng">
                <a:solidFill>
                  <a:schemeClr val="dk1"/>
                </a:solidFill>
                <a:prstDash val="solid"/>
                <a:round/>
                <a:headEnd type="none" w="sm" len="sm"/>
                <a:tailEnd type="none" w="sm" len="sm"/>
              </a:ln>
              <a:noFill/>
              <a:latin typeface="Bebas Neue"/>
            </a:endParaRPr>
          </a:p>
        </p:txBody>
      </p:sp>
      <p:sp>
        <p:nvSpPr>
          <p:cNvPr id="1055" name="Google Shape;1055;p46"/>
          <p:cNvSpPr/>
          <p:nvPr/>
        </p:nvSpPr>
        <p:spPr>
          <a:xfrm>
            <a:off x="1928601" y="25254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08441" y="772331"/>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01676" y="3786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158514" y="330902"/>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98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90" name="Google Shape;990;p45"/>
          <p:cNvSpPr txBox="1">
            <a:spLocks noGrp="1"/>
          </p:cNvSpPr>
          <p:nvPr>
            <p:ph type="title" idx="4"/>
          </p:nvPr>
        </p:nvSpPr>
        <p:spPr>
          <a:xfrm>
            <a:off x="2233065" y="704100"/>
            <a:ext cx="6064675"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a:t>
            </a:r>
            <a:r>
              <a:rPr lang="en"/>
              <a:t>ndie films </a:t>
            </a:r>
            <a:r>
              <a:rPr lang="en-US"/>
              <a:t>decentralized release</a:t>
            </a:r>
            <a:endParaRPr/>
          </a:p>
        </p:txBody>
      </p:sp>
      <p:sp>
        <p:nvSpPr>
          <p:cNvPr id="991" name="Google Shape;991;p45"/>
          <p:cNvSpPr txBox="1">
            <a:spLocks noGrp="1"/>
          </p:cNvSpPr>
          <p:nvPr>
            <p:ph type="subTitle" idx="5"/>
          </p:nvPr>
        </p:nvSpPr>
        <p:spPr>
          <a:xfrm>
            <a:off x="2233077" y="1291913"/>
            <a:ext cx="6204660" cy="630912"/>
          </a:xfrm>
          <a:prstGeom prst="rect">
            <a:avLst/>
          </a:prstGeom>
        </p:spPr>
        <p:txBody>
          <a:bodyPr spcFirstLastPara="1" wrap="square" lIns="91425" tIns="91425" rIns="91425" bIns="91425" anchor="t" anchorCtr="0">
            <a:noAutofit/>
          </a:bodyPr>
          <a:lstStyle/>
          <a:p>
            <a:pPr marL="0" indent="0" algn="just"/>
            <a:r>
              <a:rPr lang="en-US"/>
              <a:t>Difficulties in deciding </a:t>
            </a:r>
            <a:r>
              <a:rPr lang="en-US" b="1">
                <a:solidFill>
                  <a:schemeClr val="accent1"/>
                </a:solidFill>
              </a:rPr>
              <a:t>where to release </a:t>
            </a:r>
            <a:r>
              <a:rPr lang="en-US">
                <a:solidFill>
                  <a:srgbClr val="FFFFFF"/>
                </a:solidFill>
              </a:rPr>
              <a:t>and</a:t>
            </a:r>
            <a:r>
              <a:rPr lang="en-US"/>
              <a:t> </a:t>
            </a:r>
            <a:r>
              <a:rPr lang="en-US" b="1">
                <a:solidFill>
                  <a:schemeClr val="accent1"/>
                </a:solidFill>
              </a:rPr>
              <a:t>where to find </a:t>
            </a:r>
            <a:r>
              <a:rPr lang="en-US">
                <a:solidFill>
                  <a:srgbClr val="FFFFFF"/>
                </a:solidFill>
              </a:rPr>
              <a:t>those films.</a:t>
            </a:r>
            <a:endParaRPr lang="vi-VN">
              <a:solidFill>
                <a:srgbClr val="FFFFFF"/>
              </a:solidFill>
            </a:endParaRPr>
          </a:p>
        </p:txBody>
      </p: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Indie films are worth the watch – The Voice">
            <a:extLst>
              <a:ext uri="{FF2B5EF4-FFF2-40B4-BE49-F238E27FC236}">
                <a16:creationId xmlns:a16="http://schemas.microsoft.com/office/drawing/2014/main" id="{C118B8DF-8DAA-2744-EAF5-3F888AF919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41082" y="831652"/>
            <a:ext cx="1206748" cy="1046037"/>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Google Shape;997;p45">
            <a:extLst>
              <a:ext uri="{FF2B5EF4-FFF2-40B4-BE49-F238E27FC236}">
                <a16:creationId xmlns:a16="http://schemas.microsoft.com/office/drawing/2014/main" id="{31E6019E-F73E-0942-A543-A2BB35506C64}"/>
              </a:ext>
            </a:extLst>
          </p:cNvPr>
          <p:cNvCxnSpPr>
            <a:cxnSpLocks/>
          </p:cNvCxnSpPr>
          <p:nvPr/>
        </p:nvCxnSpPr>
        <p:spPr>
          <a:xfrm>
            <a:off x="2281303" y="1265943"/>
            <a:ext cx="2186400" cy="0"/>
          </a:xfrm>
          <a:prstGeom prst="straightConnector1">
            <a:avLst/>
          </a:prstGeom>
          <a:noFill/>
          <a:ln w="9525" cap="flat" cmpd="sng">
            <a:solidFill>
              <a:schemeClr val="dk1"/>
            </a:solidFill>
            <a:prstDash val="solid"/>
            <a:round/>
            <a:headEnd type="none" w="med" len="med"/>
            <a:tailEnd type="none" w="med" len="med"/>
          </a:ln>
        </p:spPr>
      </p:cxnSp>
      <p:pic>
        <p:nvPicPr>
          <p:cNvPr id="4" name="Hình ảnh 4" descr="Ảnh có chứa văn bản&#10;&#10;Mô tả được tự động tạo">
            <a:extLst>
              <a:ext uri="{FF2B5EF4-FFF2-40B4-BE49-F238E27FC236}">
                <a16:creationId xmlns:a16="http://schemas.microsoft.com/office/drawing/2014/main" id="{1455671D-1317-FA27-73F1-DA57DFC02565}"/>
              </a:ext>
            </a:extLst>
          </p:cNvPr>
          <p:cNvPicPr>
            <a:picLocks noChangeAspect="1"/>
          </p:cNvPicPr>
          <p:nvPr/>
        </p:nvPicPr>
        <p:blipFill rotWithShape="1">
          <a:blip r:embed="rId7"/>
          <a:srcRect r="47331" b="386"/>
          <a:stretch/>
        </p:blipFill>
        <p:spPr>
          <a:xfrm>
            <a:off x="454025" y="2268352"/>
            <a:ext cx="5328575" cy="2043501"/>
          </a:xfrm>
          <a:prstGeom prst="rect">
            <a:avLst/>
          </a:prstGeom>
        </p:spPr>
      </p:pic>
      <p:pic>
        <p:nvPicPr>
          <p:cNvPr id="5" name="Hình ảnh 5" descr="Ảnh có chứa văn bản&#10;&#10;Mô tả được tự động tạo">
            <a:extLst>
              <a:ext uri="{FF2B5EF4-FFF2-40B4-BE49-F238E27FC236}">
                <a16:creationId xmlns:a16="http://schemas.microsoft.com/office/drawing/2014/main" id="{FE7798DE-71B7-D315-FB49-3990EA847DA4}"/>
              </a:ext>
            </a:extLst>
          </p:cNvPr>
          <p:cNvPicPr>
            <a:picLocks noChangeAspect="1"/>
          </p:cNvPicPr>
          <p:nvPr/>
        </p:nvPicPr>
        <p:blipFill>
          <a:blip r:embed="rId8"/>
          <a:stretch>
            <a:fillRect/>
          </a:stretch>
        </p:blipFill>
        <p:spPr>
          <a:xfrm>
            <a:off x="6000750" y="1749425"/>
            <a:ext cx="2563812" cy="26844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Hình ảnh 11">
            <a:extLst>
              <a:ext uri="{FF2B5EF4-FFF2-40B4-BE49-F238E27FC236}">
                <a16:creationId xmlns:a16="http://schemas.microsoft.com/office/drawing/2014/main" id="{B31149BA-53F3-7AE8-0AA0-6AA734C610EF}"/>
              </a:ext>
            </a:extLst>
          </p:cNvPr>
          <p:cNvPicPr>
            <a:picLocks noChangeAspect="1"/>
          </p:cNvPicPr>
          <p:nvPr/>
        </p:nvPicPr>
        <p:blipFill rotWithShape="1">
          <a:blip r:embed="rId2"/>
          <a:srcRect t="26836" r="-155" b="-62"/>
          <a:stretch/>
        </p:blipFill>
        <p:spPr>
          <a:xfrm>
            <a:off x="485775" y="650716"/>
            <a:ext cx="4402146" cy="1772045"/>
          </a:xfrm>
          <a:prstGeom prst="rect">
            <a:avLst/>
          </a:prstGeom>
        </p:spPr>
      </p:pic>
      <p:pic>
        <p:nvPicPr>
          <p:cNvPr id="12" name="Hình ảnh 12">
            <a:extLst>
              <a:ext uri="{FF2B5EF4-FFF2-40B4-BE49-F238E27FC236}">
                <a16:creationId xmlns:a16="http://schemas.microsoft.com/office/drawing/2014/main" id="{EAC47CFE-929E-F625-D541-412066A52A1D}"/>
              </a:ext>
            </a:extLst>
          </p:cNvPr>
          <p:cNvPicPr>
            <a:picLocks noChangeAspect="1"/>
          </p:cNvPicPr>
          <p:nvPr/>
        </p:nvPicPr>
        <p:blipFill rotWithShape="1">
          <a:blip r:embed="rId3"/>
          <a:srcRect l="5869" r="5409" b="249"/>
          <a:stretch/>
        </p:blipFill>
        <p:spPr>
          <a:xfrm>
            <a:off x="485775" y="2419716"/>
            <a:ext cx="4401602" cy="2050333"/>
          </a:xfrm>
          <a:prstGeom prst="rect">
            <a:avLst/>
          </a:prstGeom>
        </p:spPr>
      </p:pic>
      <p:sp>
        <p:nvSpPr>
          <p:cNvPr id="15" name="Google Shape;995;p45">
            <a:extLst>
              <a:ext uri="{FF2B5EF4-FFF2-40B4-BE49-F238E27FC236}">
                <a16:creationId xmlns:a16="http://schemas.microsoft.com/office/drawing/2014/main" id="{C9AA2FEC-A67E-EE8A-62FE-F2B9146F366A}"/>
              </a:ext>
            </a:extLst>
          </p:cNvPr>
          <p:cNvSpPr txBox="1">
            <a:spLocks/>
          </p:cNvSpPr>
          <p:nvPr/>
        </p:nvSpPr>
        <p:spPr>
          <a:xfrm>
            <a:off x="5223866" y="785950"/>
            <a:ext cx="3406170" cy="1309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en-US" sz="4000"/>
              <a:t>low-income people</a:t>
            </a:r>
          </a:p>
          <a:p>
            <a:pPr algn="l"/>
            <a:r>
              <a:rPr lang="en-US" sz="4000"/>
              <a:t>payment</a:t>
            </a:r>
          </a:p>
        </p:txBody>
      </p:sp>
      <p:sp>
        <p:nvSpPr>
          <p:cNvPr id="16" name="Hộp Văn bản 15">
            <a:extLst>
              <a:ext uri="{FF2B5EF4-FFF2-40B4-BE49-F238E27FC236}">
                <a16:creationId xmlns:a16="http://schemas.microsoft.com/office/drawing/2014/main" id="{F2EA74D6-D985-6702-2D94-396E96F85D55}"/>
              </a:ext>
            </a:extLst>
          </p:cNvPr>
          <p:cNvSpPr txBox="1"/>
          <p:nvPr/>
        </p:nvSpPr>
        <p:spPr>
          <a:xfrm>
            <a:off x="5327852" y="2131084"/>
            <a:ext cx="306396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rgbClr val="FFFFFF"/>
                </a:solidFill>
                <a:latin typeface="Arimo"/>
              </a:rPr>
              <a:t>Unwillingness to pay </a:t>
            </a:r>
            <a:r>
              <a:rPr lang="en-US" sz="2000" b="1">
                <a:solidFill>
                  <a:srgbClr val="FFE485"/>
                </a:solidFill>
                <a:latin typeface="Arimo"/>
              </a:rPr>
              <a:t>high monthly charge</a:t>
            </a:r>
            <a:r>
              <a:rPr lang="en-US" sz="2000">
                <a:solidFill>
                  <a:srgbClr val="FFFFFF"/>
                </a:solidFill>
                <a:latin typeface="Arimo"/>
              </a:rPr>
              <a:t> for entertainment services especially after pandemic.</a:t>
            </a:r>
          </a:p>
        </p:txBody>
      </p:sp>
      <p:sp>
        <p:nvSpPr>
          <p:cNvPr id="17" name="Hộp Văn bản 16">
            <a:extLst>
              <a:ext uri="{FF2B5EF4-FFF2-40B4-BE49-F238E27FC236}">
                <a16:creationId xmlns:a16="http://schemas.microsoft.com/office/drawing/2014/main" id="{064B72F7-C462-06E5-070E-BE9A18287AA0}"/>
              </a:ext>
            </a:extLst>
          </p:cNvPr>
          <p:cNvSpPr txBox="1"/>
          <p:nvPr/>
        </p:nvSpPr>
        <p:spPr>
          <a:xfrm>
            <a:off x="406400" y="2232025"/>
            <a:ext cx="2425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60B36"/>
                </a:solidFill>
                <a:latin typeface="Arimo"/>
                <a:ea typeface="Arimo"/>
                <a:cs typeface="Arimo"/>
              </a:rPr>
              <a:t>Source: INFOQ VIET NAM</a:t>
            </a:r>
            <a:r>
              <a:rPr lang="en-US">
                <a:solidFill>
                  <a:srgbClr val="060B36"/>
                </a:solidFill>
                <a:latin typeface="Arimo"/>
                <a:ea typeface="Arimo"/>
                <a:cs typeface="Arimo"/>
              </a:rPr>
              <a:t>​</a:t>
            </a:r>
            <a:endParaRPr lang="en-US">
              <a:solidFill>
                <a:srgbClr val="060B36"/>
              </a:solidFill>
            </a:endParaRPr>
          </a:p>
        </p:txBody>
      </p:sp>
      <p:sp>
        <p:nvSpPr>
          <p:cNvPr id="2" name="Google Shape;994;p45">
            <a:extLst>
              <a:ext uri="{FF2B5EF4-FFF2-40B4-BE49-F238E27FC236}">
                <a16:creationId xmlns:a16="http://schemas.microsoft.com/office/drawing/2014/main" id="{1A4398B4-B6CD-EAF7-473B-DBC5A2E80AAB}"/>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3" name="Google Shape;1023;p45">
            <a:hlinkClick r:id="rId4" action="ppaction://hlinksldjump"/>
            <a:extLst>
              <a:ext uri="{FF2B5EF4-FFF2-40B4-BE49-F238E27FC236}">
                <a16:creationId xmlns:a16="http://schemas.microsoft.com/office/drawing/2014/main" id="{508C7235-CFD2-FB1E-D97E-3F0BF4EB04E1}"/>
              </a:ext>
            </a:extLst>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 name="Google Shape;1024;p45">
            <a:hlinkClick r:id="rId5" action="ppaction://hlinksldjump"/>
            <a:extLst>
              <a:ext uri="{FF2B5EF4-FFF2-40B4-BE49-F238E27FC236}">
                <a16:creationId xmlns:a16="http://schemas.microsoft.com/office/drawing/2014/main" id="{316A6FEE-9EAC-6A88-8AD7-AB5EC845BB79}"/>
              </a:ext>
            </a:extLst>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 name="Google Shape;1025;p45">
            <a:hlinkClick r:id="" action="ppaction://noaction"/>
            <a:extLst>
              <a:ext uri="{FF2B5EF4-FFF2-40B4-BE49-F238E27FC236}">
                <a16:creationId xmlns:a16="http://schemas.microsoft.com/office/drawing/2014/main" id="{B63CCEC3-7300-020E-9944-C87EB673C0E2}"/>
              </a:ext>
            </a:extLst>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 name="Google Shape;1026;p45">
            <a:extLst>
              <a:ext uri="{FF2B5EF4-FFF2-40B4-BE49-F238E27FC236}">
                <a16:creationId xmlns:a16="http://schemas.microsoft.com/office/drawing/2014/main" id="{300DA68F-303C-033C-07B4-2B71262774E9}"/>
              </a:ext>
            </a:extLst>
          </p:cNvPr>
          <p:cNvGrpSpPr/>
          <p:nvPr/>
        </p:nvGrpSpPr>
        <p:grpSpPr>
          <a:xfrm>
            <a:off x="706038" y="312973"/>
            <a:ext cx="140222" cy="140411"/>
            <a:chOff x="2741000" y="199475"/>
            <a:chExt cx="191953" cy="192210"/>
          </a:xfrm>
        </p:grpSpPr>
        <p:sp>
          <p:nvSpPr>
            <p:cNvPr id="19" name="Google Shape;1027;p45">
              <a:extLst>
                <a:ext uri="{FF2B5EF4-FFF2-40B4-BE49-F238E27FC236}">
                  <a16:creationId xmlns:a16="http://schemas.microsoft.com/office/drawing/2014/main" id="{B2AE3586-3EA5-2E98-AD79-7F2FA49BB9D4}"/>
                </a:ext>
              </a:extLst>
            </p:cNvPr>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8;p45">
              <a:extLst>
                <a:ext uri="{FF2B5EF4-FFF2-40B4-BE49-F238E27FC236}">
                  <a16:creationId xmlns:a16="http://schemas.microsoft.com/office/drawing/2014/main" id="{6B4E7ED5-16D5-EAB5-50AE-84C2A9744F73}"/>
                </a:ext>
              </a:extLst>
            </p:cNvPr>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29;p45">
              <a:extLst>
                <a:ext uri="{FF2B5EF4-FFF2-40B4-BE49-F238E27FC236}">
                  <a16:creationId xmlns:a16="http://schemas.microsoft.com/office/drawing/2014/main" id="{5114EE30-A5C5-394C-E71E-48CD88BB37AA}"/>
                </a:ext>
              </a:extLst>
            </p:cNvPr>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0;p45">
              <a:extLst>
                <a:ext uri="{FF2B5EF4-FFF2-40B4-BE49-F238E27FC236}">
                  <a16:creationId xmlns:a16="http://schemas.microsoft.com/office/drawing/2014/main" id="{F9A7364A-3FBF-BE05-E051-49684E076C78}"/>
                </a:ext>
              </a:extLst>
            </p:cNvPr>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p45">
              <a:extLst>
                <a:ext uri="{FF2B5EF4-FFF2-40B4-BE49-F238E27FC236}">
                  <a16:creationId xmlns:a16="http://schemas.microsoft.com/office/drawing/2014/main" id="{E84B8F8A-7AEB-A10D-B59A-975DFA766BE4}"/>
                </a:ext>
              </a:extLst>
            </p:cNvPr>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2;p45">
              <a:extLst>
                <a:ext uri="{FF2B5EF4-FFF2-40B4-BE49-F238E27FC236}">
                  <a16:creationId xmlns:a16="http://schemas.microsoft.com/office/drawing/2014/main" id="{0BA44221-14A7-4143-9964-E39CC5A22066}"/>
                </a:ext>
              </a:extLst>
            </p:cNvPr>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3;p45">
              <a:extLst>
                <a:ext uri="{FF2B5EF4-FFF2-40B4-BE49-F238E27FC236}">
                  <a16:creationId xmlns:a16="http://schemas.microsoft.com/office/drawing/2014/main" id="{D1EF6298-765E-755F-2A5F-8D820528331C}"/>
                </a:ext>
              </a:extLst>
            </p:cNvPr>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4;p45">
              <a:extLst>
                <a:ext uri="{FF2B5EF4-FFF2-40B4-BE49-F238E27FC236}">
                  <a16:creationId xmlns:a16="http://schemas.microsoft.com/office/drawing/2014/main" id="{D07F9640-4CEB-0212-F876-0C8B1CA22784}"/>
                </a:ext>
              </a:extLst>
            </p:cNvPr>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5;p45">
              <a:extLst>
                <a:ext uri="{FF2B5EF4-FFF2-40B4-BE49-F238E27FC236}">
                  <a16:creationId xmlns:a16="http://schemas.microsoft.com/office/drawing/2014/main" id="{77855DA5-A18D-0007-489F-9048E28211FE}"/>
                </a:ext>
              </a:extLst>
            </p:cNvPr>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036;p45">
            <a:hlinkClick r:id="rId6" action="ppaction://hlinksldjump"/>
            <a:extLst>
              <a:ext uri="{FF2B5EF4-FFF2-40B4-BE49-F238E27FC236}">
                <a16:creationId xmlns:a16="http://schemas.microsoft.com/office/drawing/2014/main" id="{0921E98E-8807-B42B-6914-91A6EAB8F94B}"/>
              </a:ext>
            </a:extLst>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715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Hình ảnh 11" descr="Ảnh có chứa văn bản, ảnh chụp màn hình, người&#10;&#10;Mô tả được tự động tạo">
            <a:extLst>
              <a:ext uri="{FF2B5EF4-FFF2-40B4-BE49-F238E27FC236}">
                <a16:creationId xmlns:a16="http://schemas.microsoft.com/office/drawing/2014/main" id="{006BF9FF-1259-313A-D272-F0BBC2A121CE}"/>
              </a:ext>
            </a:extLst>
          </p:cNvPr>
          <p:cNvPicPr>
            <a:picLocks noChangeAspect="1"/>
          </p:cNvPicPr>
          <p:nvPr/>
        </p:nvPicPr>
        <p:blipFill rotWithShape="1">
          <a:blip r:embed="rId2"/>
          <a:srcRect r="731" b="73916"/>
          <a:stretch/>
        </p:blipFill>
        <p:spPr>
          <a:xfrm>
            <a:off x="406400" y="1873880"/>
            <a:ext cx="4314793" cy="740890"/>
          </a:xfrm>
          <a:prstGeom prst="rect">
            <a:avLst/>
          </a:prstGeom>
          <a:ln>
            <a:noFill/>
          </a:ln>
          <a:effectLst>
            <a:softEdge rad="112500"/>
          </a:effectLst>
        </p:spPr>
      </p:pic>
      <p:sp>
        <p:nvSpPr>
          <p:cNvPr id="19" name="Hộp Văn bản 18">
            <a:extLst>
              <a:ext uri="{FF2B5EF4-FFF2-40B4-BE49-F238E27FC236}">
                <a16:creationId xmlns:a16="http://schemas.microsoft.com/office/drawing/2014/main" id="{2C6E071B-4CD6-C2B7-0B37-7FD89E8038D9}"/>
              </a:ext>
            </a:extLst>
          </p:cNvPr>
          <p:cNvSpPr txBox="1"/>
          <p:nvPr/>
        </p:nvSpPr>
        <p:spPr>
          <a:xfrm>
            <a:off x="604837" y="620712"/>
            <a:ext cx="783907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FFFFFF"/>
                </a:solidFill>
                <a:latin typeface="Bebas Neue"/>
              </a:rPr>
              <a:t>Vietnamese television series become more popular </a:t>
            </a:r>
            <a:endParaRPr lang="vi-VN" sz="4000"/>
          </a:p>
        </p:txBody>
      </p:sp>
      <p:sp>
        <p:nvSpPr>
          <p:cNvPr id="20" name="Hộp Văn bản 19">
            <a:extLst>
              <a:ext uri="{FF2B5EF4-FFF2-40B4-BE49-F238E27FC236}">
                <a16:creationId xmlns:a16="http://schemas.microsoft.com/office/drawing/2014/main" id="{4918C5F2-0EA8-712C-2651-9AABFFBF7C43}"/>
              </a:ext>
            </a:extLst>
          </p:cNvPr>
          <p:cNvSpPr txBox="1"/>
          <p:nvPr/>
        </p:nvSpPr>
        <p:spPr>
          <a:xfrm>
            <a:off x="5438775" y="1501775"/>
            <a:ext cx="29495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a:solidFill>
                  <a:srgbClr val="FFFFFF"/>
                </a:solidFill>
                <a:latin typeface="Arimo"/>
              </a:rPr>
              <a:t>Vietnamese television series have been more and more popular and those series were made by different TV stations and parties. Nevertheless, if the customers want to watch several Vietnamese series, they have to</a:t>
            </a:r>
            <a:r>
              <a:rPr lang="en-US" sz="1800" b="1">
                <a:solidFill>
                  <a:srgbClr val="FFE485"/>
                </a:solidFill>
                <a:latin typeface="Arimo"/>
              </a:rPr>
              <a:t> pay for several platforms</a:t>
            </a:r>
            <a:r>
              <a:rPr lang="en-US" sz="1800">
                <a:solidFill>
                  <a:srgbClr val="FFFFFF"/>
                </a:solidFill>
                <a:latin typeface="Arimo"/>
              </a:rPr>
              <a:t>.</a:t>
            </a:r>
            <a:endParaRPr lang="vi-VN" sz="1800"/>
          </a:p>
        </p:txBody>
      </p:sp>
      <p:pic>
        <p:nvPicPr>
          <p:cNvPr id="21" name="Hình ảnh 21" descr="Ảnh có chứa văn bản, tạo dáng&#10;&#10;Mô tả được tự động tạo">
            <a:extLst>
              <a:ext uri="{FF2B5EF4-FFF2-40B4-BE49-F238E27FC236}">
                <a16:creationId xmlns:a16="http://schemas.microsoft.com/office/drawing/2014/main" id="{1C51A256-B911-C643-F969-6A0F69861CCF}"/>
              </a:ext>
            </a:extLst>
          </p:cNvPr>
          <p:cNvPicPr>
            <a:picLocks noChangeAspect="1"/>
          </p:cNvPicPr>
          <p:nvPr/>
        </p:nvPicPr>
        <p:blipFill>
          <a:blip r:embed="rId3"/>
          <a:stretch>
            <a:fillRect/>
          </a:stretch>
        </p:blipFill>
        <p:spPr>
          <a:xfrm>
            <a:off x="263525" y="2713038"/>
            <a:ext cx="2544763" cy="1543050"/>
          </a:xfrm>
          <a:prstGeom prst="rect">
            <a:avLst/>
          </a:prstGeom>
          <a:ln>
            <a:noFill/>
          </a:ln>
          <a:effectLst>
            <a:softEdge rad="112500"/>
          </a:effectLst>
        </p:spPr>
      </p:pic>
      <p:pic>
        <p:nvPicPr>
          <p:cNvPr id="22" name="Hình ảnh 22" descr="Ảnh có chứa văn bản, người, tạo dáng, đứng&#10;&#10;Mô tả được tự động tạo">
            <a:extLst>
              <a:ext uri="{FF2B5EF4-FFF2-40B4-BE49-F238E27FC236}">
                <a16:creationId xmlns:a16="http://schemas.microsoft.com/office/drawing/2014/main" id="{FAB41042-4A03-4981-C0FF-E8EC136D27EC}"/>
              </a:ext>
            </a:extLst>
          </p:cNvPr>
          <p:cNvPicPr>
            <a:picLocks noChangeAspect="1"/>
          </p:cNvPicPr>
          <p:nvPr/>
        </p:nvPicPr>
        <p:blipFill>
          <a:blip r:embed="rId4"/>
          <a:stretch>
            <a:fillRect/>
          </a:stretch>
        </p:blipFill>
        <p:spPr>
          <a:xfrm>
            <a:off x="2914650" y="2715260"/>
            <a:ext cx="2441574" cy="1538605"/>
          </a:xfrm>
          <a:prstGeom prst="rect">
            <a:avLst/>
          </a:prstGeom>
          <a:ln>
            <a:noFill/>
          </a:ln>
          <a:effectLst>
            <a:softEdge rad="112500"/>
          </a:effectLst>
        </p:spPr>
      </p:pic>
      <p:sp>
        <p:nvSpPr>
          <p:cNvPr id="2" name="Google Shape;994;p45">
            <a:extLst>
              <a:ext uri="{FF2B5EF4-FFF2-40B4-BE49-F238E27FC236}">
                <a16:creationId xmlns:a16="http://schemas.microsoft.com/office/drawing/2014/main" id="{843ECFA8-FE4B-A4A9-1B43-3E80A341917E}"/>
              </a:ext>
            </a:extLst>
          </p:cNvPr>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3" name="Google Shape;1023;p45">
            <a:hlinkClick r:id="rId5" action="ppaction://hlinksldjump"/>
            <a:extLst>
              <a:ext uri="{FF2B5EF4-FFF2-40B4-BE49-F238E27FC236}">
                <a16:creationId xmlns:a16="http://schemas.microsoft.com/office/drawing/2014/main" id="{32424B72-0450-2EFB-3D7E-65AA0F41F76E}"/>
              </a:ext>
            </a:extLst>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 name="Google Shape;1024;p45">
            <a:hlinkClick r:id="rId6" action="ppaction://hlinksldjump"/>
            <a:extLst>
              <a:ext uri="{FF2B5EF4-FFF2-40B4-BE49-F238E27FC236}">
                <a16:creationId xmlns:a16="http://schemas.microsoft.com/office/drawing/2014/main" id="{337FCC55-785A-6641-9359-AD46D67DD51E}"/>
              </a:ext>
            </a:extLst>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 name="Google Shape;1025;p45">
            <a:hlinkClick r:id="" action="ppaction://noaction"/>
            <a:extLst>
              <a:ext uri="{FF2B5EF4-FFF2-40B4-BE49-F238E27FC236}">
                <a16:creationId xmlns:a16="http://schemas.microsoft.com/office/drawing/2014/main" id="{8F2300E9-077C-BFFB-0B43-2B59C3EDBA25}"/>
              </a:ext>
            </a:extLst>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 name="Google Shape;1026;p45">
            <a:extLst>
              <a:ext uri="{FF2B5EF4-FFF2-40B4-BE49-F238E27FC236}">
                <a16:creationId xmlns:a16="http://schemas.microsoft.com/office/drawing/2014/main" id="{79157BB3-15FC-671F-E885-8FB60389D2DA}"/>
              </a:ext>
            </a:extLst>
          </p:cNvPr>
          <p:cNvGrpSpPr/>
          <p:nvPr/>
        </p:nvGrpSpPr>
        <p:grpSpPr>
          <a:xfrm>
            <a:off x="706038" y="312973"/>
            <a:ext cx="140222" cy="140411"/>
            <a:chOff x="2741000" y="199475"/>
            <a:chExt cx="191953" cy="192210"/>
          </a:xfrm>
        </p:grpSpPr>
        <p:sp>
          <p:nvSpPr>
            <p:cNvPr id="18" name="Google Shape;1027;p45">
              <a:extLst>
                <a:ext uri="{FF2B5EF4-FFF2-40B4-BE49-F238E27FC236}">
                  <a16:creationId xmlns:a16="http://schemas.microsoft.com/office/drawing/2014/main" id="{00171BD1-3A9F-FBA6-B06D-9B6F2D17C4DB}"/>
                </a:ext>
              </a:extLst>
            </p:cNvPr>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8;p45">
              <a:extLst>
                <a:ext uri="{FF2B5EF4-FFF2-40B4-BE49-F238E27FC236}">
                  <a16:creationId xmlns:a16="http://schemas.microsoft.com/office/drawing/2014/main" id="{1A11EEAA-93DB-10D5-949D-9335A7B69928}"/>
                </a:ext>
              </a:extLst>
            </p:cNvPr>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29;p45">
              <a:extLst>
                <a:ext uri="{FF2B5EF4-FFF2-40B4-BE49-F238E27FC236}">
                  <a16:creationId xmlns:a16="http://schemas.microsoft.com/office/drawing/2014/main" id="{2902851F-8C76-228F-F5FD-5C802E74EA27}"/>
                </a:ext>
              </a:extLst>
            </p:cNvPr>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0;p45">
              <a:extLst>
                <a:ext uri="{FF2B5EF4-FFF2-40B4-BE49-F238E27FC236}">
                  <a16:creationId xmlns:a16="http://schemas.microsoft.com/office/drawing/2014/main" id="{3718DB6F-B55F-0BEE-01BF-2B96CDF0EBD5}"/>
                </a:ext>
              </a:extLst>
            </p:cNvPr>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p45">
              <a:extLst>
                <a:ext uri="{FF2B5EF4-FFF2-40B4-BE49-F238E27FC236}">
                  <a16:creationId xmlns:a16="http://schemas.microsoft.com/office/drawing/2014/main" id="{65D828EE-3FB5-BCE9-338D-02B6B34A88A6}"/>
                </a:ext>
              </a:extLst>
            </p:cNvPr>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2;p45">
              <a:extLst>
                <a:ext uri="{FF2B5EF4-FFF2-40B4-BE49-F238E27FC236}">
                  <a16:creationId xmlns:a16="http://schemas.microsoft.com/office/drawing/2014/main" id="{A78AA9C0-D749-4DE9-EFCF-B2F3723FEE8D}"/>
                </a:ext>
              </a:extLst>
            </p:cNvPr>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3;p45">
              <a:extLst>
                <a:ext uri="{FF2B5EF4-FFF2-40B4-BE49-F238E27FC236}">
                  <a16:creationId xmlns:a16="http://schemas.microsoft.com/office/drawing/2014/main" id="{CDABA2D2-03AB-6105-8559-7C67C2AACE14}"/>
                </a:ext>
              </a:extLst>
            </p:cNvPr>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4;p45">
              <a:extLst>
                <a:ext uri="{FF2B5EF4-FFF2-40B4-BE49-F238E27FC236}">
                  <a16:creationId xmlns:a16="http://schemas.microsoft.com/office/drawing/2014/main" id="{87656F64-D5C0-B779-52FA-C5ABCAD2E34F}"/>
                </a:ext>
              </a:extLst>
            </p:cNvPr>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5;p45">
              <a:extLst>
                <a:ext uri="{FF2B5EF4-FFF2-40B4-BE49-F238E27FC236}">
                  <a16:creationId xmlns:a16="http://schemas.microsoft.com/office/drawing/2014/main" id="{27E71092-01EF-726F-96A7-F42380F937B8}"/>
                </a:ext>
              </a:extLst>
            </p:cNvPr>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36;p45">
            <a:hlinkClick r:id="rId7" action="ppaction://hlinksldjump"/>
            <a:extLst>
              <a:ext uri="{FF2B5EF4-FFF2-40B4-BE49-F238E27FC236}">
                <a16:creationId xmlns:a16="http://schemas.microsoft.com/office/drawing/2014/main" id="{D9F69884-C7CB-4651-DCA2-92D6A6A76E73}"/>
              </a:ext>
            </a:extLst>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74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458127" y="3177681"/>
            <a:ext cx="2212331" cy="491700"/>
          </a:xfrm>
          <a:prstGeom prst="roundRect">
            <a:avLst>
              <a:gd name="adj" fmla="val 50000"/>
            </a:avLst>
          </a:prstGeom>
          <a:gradFill>
            <a:gsLst>
              <a:gs pos="0">
                <a:schemeClr val="accent2"/>
              </a:gs>
              <a:gs pos="100000">
                <a:schemeClr val="dk2"/>
              </a:gs>
            </a:gsLst>
            <a:lin ang="5400700" scaled="0"/>
          </a:gradFill>
          <a:ln>
            <a:solidFill>
              <a:srgbClr val="4472C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68273" y="1686857"/>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434315" y="1499968"/>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competitors</a:t>
            </a:r>
            <a:endParaRPr>
              <a:solidFill>
                <a:srgbClr val="FFFFFF"/>
              </a:solidFill>
            </a:endParaRPr>
          </a:p>
        </p:txBody>
      </p:sp>
      <p:sp>
        <p:nvSpPr>
          <p:cNvPr id="647" name="Google Shape;647;p40"/>
          <p:cNvSpPr txBox="1">
            <a:spLocks noGrp="1"/>
          </p:cNvSpPr>
          <p:nvPr>
            <p:ph type="subTitle" idx="1"/>
          </p:nvPr>
        </p:nvSpPr>
        <p:spPr>
          <a:xfrm>
            <a:off x="2563608" y="3266199"/>
            <a:ext cx="1792557" cy="303000"/>
          </a:xfrm>
          <a:prstGeom prst="rect">
            <a:avLst/>
          </a:prstGeom>
        </p:spPr>
        <p:txBody>
          <a:bodyPr spcFirstLastPara="1" wrap="square" lIns="91425" tIns="91425" rIns="91425" bIns="91425" anchor="ctr" anchorCtr="0">
            <a:noAutofit/>
          </a:bodyPr>
          <a:lstStyle/>
          <a:p>
            <a:pPr marL="0" indent="0"/>
            <a:r>
              <a:rPr lang="en" b="1"/>
              <a:t>Discover</a:t>
            </a:r>
            <a:r>
              <a:rPr lang="en"/>
              <a:t>  </a:t>
            </a:r>
            <a:endParaRPr/>
          </a:p>
        </p:txBody>
      </p:sp>
      <p:sp>
        <p:nvSpPr>
          <p:cNvPr id="648" name="Google Shape;648;p40"/>
          <p:cNvSpPr txBox="1">
            <a:spLocks noGrp="1"/>
          </p:cNvSpPr>
          <p:nvPr>
            <p:ph type="title" idx="2"/>
          </p:nvPr>
        </p:nvSpPr>
        <p:spPr>
          <a:xfrm>
            <a:off x="768215" y="2037314"/>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competitors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83982" y="3393261"/>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9914242">
            <a:off x="1482847" y="403429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descr="Cursor">
            <a:extLst>
              <a:ext uri="{FF2B5EF4-FFF2-40B4-BE49-F238E27FC236}">
                <a16:creationId xmlns:a16="http://schemas.microsoft.com/office/drawing/2014/main" id="{0CA95942-8D2A-6BAD-9689-390CCD0A4B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1889" y="3243432"/>
            <a:ext cx="435147" cy="4351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4126" name="Picture 30" descr="Cinema of the United States - Wikiwand">
            <a:extLst>
              <a:ext uri="{FF2B5EF4-FFF2-40B4-BE49-F238E27FC236}">
                <a16:creationId xmlns:a16="http://schemas.microsoft.com/office/drawing/2014/main" id="{8756F2DD-5077-A631-39EF-B26243C7F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359" y="2901555"/>
            <a:ext cx="926023" cy="8204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inema of Japan - Wikipedia">
            <a:extLst>
              <a:ext uri="{FF2B5EF4-FFF2-40B4-BE49-F238E27FC236}">
                <a16:creationId xmlns:a16="http://schemas.microsoft.com/office/drawing/2014/main" id="{96EB7B97-D14F-CE9B-FB9D-842BA0067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856" y="2847272"/>
            <a:ext cx="928991" cy="928991"/>
          </a:xfrm>
          <a:prstGeom prst="rect">
            <a:avLst/>
          </a:prstGeom>
          <a:noFill/>
          <a:extLst>
            <a:ext uri="{909E8E84-426E-40DD-AFC4-6F175D3DCCD1}">
              <a14:hiddenFill xmlns:a14="http://schemas.microsoft.com/office/drawing/2010/main">
                <a:solidFill>
                  <a:srgbClr val="FFFFFF"/>
                </a:solidFill>
              </a14:hiddenFill>
            </a:ext>
          </a:extLst>
        </p:spPr>
      </p:pic>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competitors</a:t>
            </a:r>
            <a:endParaRPr lang="en-US">
              <a:solidFill>
                <a:schemeClr val="lt2"/>
              </a:solidFill>
            </a:endParaRPr>
          </a:p>
        </p:txBody>
      </p:sp>
      <p:grpSp>
        <p:nvGrpSpPr>
          <p:cNvPr id="448" name="Google Shape;448;p37"/>
          <p:cNvGrpSpPr/>
          <p:nvPr/>
        </p:nvGrpSpPr>
        <p:grpSpPr>
          <a:xfrm>
            <a:off x="7962880" y="4137299"/>
            <a:ext cx="695831"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Cinema of South Korea - Wikipedia">
            <a:extLst>
              <a:ext uri="{FF2B5EF4-FFF2-40B4-BE49-F238E27FC236}">
                <a16:creationId xmlns:a16="http://schemas.microsoft.com/office/drawing/2014/main" id="{5A22F6DD-940D-1A93-8713-D8DFE45A20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2352" y="3462336"/>
            <a:ext cx="957803" cy="9578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inema of Thailand - Wikipedia">
            <a:extLst>
              <a:ext uri="{FF2B5EF4-FFF2-40B4-BE49-F238E27FC236}">
                <a16:creationId xmlns:a16="http://schemas.microsoft.com/office/drawing/2014/main" id="{6433A78A-F8A6-9220-C5A1-E6B174715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238" y="3469054"/>
            <a:ext cx="942485" cy="94248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Đã có 150.000 người dùng và 70 phim Việt Nam có mặt trên Netflix | TECHRUM. VN">
            <a:extLst>
              <a:ext uri="{FF2B5EF4-FFF2-40B4-BE49-F238E27FC236}">
                <a16:creationId xmlns:a16="http://schemas.microsoft.com/office/drawing/2014/main" id="{134F4342-8ED3-081B-F9E0-E1424C857C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272" y="773183"/>
            <a:ext cx="3572289" cy="2005072"/>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Cinema of France - Wikipedia">
            <a:extLst>
              <a:ext uri="{FF2B5EF4-FFF2-40B4-BE49-F238E27FC236}">
                <a16:creationId xmlns:a16="http://schemas.microsoft.com/office/drawing/2014/main" id="{3879EC49-8281-5042-A214-1382FA5B31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81483" y="3469054"/>
            <a:ext cx="879055" cy="909077"/>
          </a:xfrm>
          <a:prstGeom prst="rect">
            <a:avLst/>
          </a:prstGeom>
          <a:noFill/>
          <a:extLst>
            <a:ext uri="{909E8E84-426E-40DD-AFC4-6F175D3DCCD1}">
              <a14:hiddenFill xmlns:a14="http://schemas.microsoft.com/office/drawing/2010/main">
                <a:solidFill>
                  <a:srgbClr val="FFFFFF"/>
                </a:solidFill>
              </a14:hiddenFill>
            </a:ext>
          </a:extLst>
        </p:spPr>
      </p:pic>
      <p:sp>
        <p:nvSpPr>
          <p:cNvPr id="122" name="Google Shape;996;p45">
            <a:extLst>
              <a:ext uri="{FF2B5EF4-FFF2-40B4-BE49-F238E27FC236}">
                <a16:creationId xmlns:a16="http://schemas.microsoft.com/office/drawing/2014/main" id="{CAD8AAF8-5F66-C955-36A0-7631B316268C}"/>
              </a:ext>
            </a:extLst>
          </p:cNvPr>
          <p:cNvSpPr txBox="1">
            <a:spLocks/>
          </p:cNvSpPr>
          <p:nvPr/>
        </p:nvSpPr>
        <p:spPr>
          <a:xfrm>
            <a:off x="4996896" y="658594"/>
            <a:ext cx="3149144" cy="18752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a:solidFill>
                  <a:schemeClr val="accent1">
                    <a:lumMod val="60000"/>
                    <a:lumOff val="40000"/>
                  </a:schemeClr>
                </a:solidFill>
                <a:latin typeface="Arimo"/>
              </a:rPr>
              <a:t>More and more countries want to participate deeply in worldwide film industry…</a:t>
            </a:r>
          </a:p>
        </p:txBody>
      </p:sp>
      <p:pic>
        <p:nvPicPr>
          <p:cNvPr id="4134" name="Picture 38" descr="Biggest Film Industries in The world">
            <a:extLst>
              <a:ext uri="{FF2B5EF4-FFF2-40B4-BE49-F238E27FC236}">
                <a16:creationId xmlns:a16="http://schemas.microsoft.com/office/drawing/2014/main" id="{6F6B2A3A-DC91-FC25-B4B3-5988B83E0D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00179" y="1718532"/>
            <a:ext cx="3147082" cy="1625992"/>
          </a:xfrm>
          <a:prstGeom prst="rect">
            <a:avLst/>
          </a:prstGeom>
          <a:noFill/>
          <a:extLst>
            <a:ext uri="{909E8E84-426E-40DD-AFC4-6F175D3DCCD1}">
              <a14:hiddenFill xmlns:a14="http://schemas.microsoft.com/office/drawing/2010/main">
                <a:solidFill>
                  <a:srgbClr val="FFFFFF"/>
                </a:solidFill>
              </a14:hiddenFill>
            </a:ext>
          </a:extLst>
        </p:spPr>
      </p:pic>
      <p:sp>
        <p:nvSpPr>
          <p:cNvPr id="124" name="Google Shape;996;p45">
            <a:extLst>
              <a:ext uri="{FF2B5EF4-FFF2-40B4-BE49-F238E27FC236}">
                <a16:creationId xmlns:a16="http://schemas.microsoft.com/office/drawing/2014/main" id="{40F2FA6F-468F-B5ED-BC77-93535221A7C3}"/>
              </a:ext>
            </a:extLst>
          </p:cNvPr>
          <p:cNvSpPr txBox="1">
            <a:spLocks/>
          </p:cNvSpPr>
          <p:nvPr/>
        </p:nvSpPr>
        <p:spPr>
          <a:xfrm>
            <a:off x="5001250" y="3333411"/>
            <a:ext cx="3155168" cy="8101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a:solidFill>
                  <a:schemeClr val="accent1">
                    <a:lumMod val="60000"/>
                    <a:lumOff val="40000"/>
                  </a:schemeClr>
                </a:solidFill>
                <a:latin typeface="Arimo"/>
              </a:rPr>
              <a:t>… which resolves in the development of the video streaming services…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901" name="Google Shape;901;p4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streaming services market</a:t>
            </a:r>
            <a:endParaRPr/>
          </a:p>
        </p:txBody>
      </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competitors</a:t>
            </a:r>
            <a:endParaRPr lang="en-US">
              <a:solidFill>
                <a:schemeClr val="lt2"/>
              </a:solidFill>
            </a:endParaRPr>
          </a:p>
        </p:txBody>
      </p:sp>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7435413" y="12637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6994438" y="748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VieON - Cartoon Network | Wikia Logos | Fandom">
            <a:extLst>
              <a:ext uri="{FF2B5EF4-FFF2-40B4-BE49-F238E27FC236}">
                <a16:creationId xmlns:a16="http://schemas.microsoft.com/office/drawing/2014/main" id="{72D2EA7F-F43A-489B-4CFD-9D37510477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6660" y="1624733"/>
            <a:ext cx="1526341" cy="4889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PT Play – Không giới hạn">
            <a:extLst>
              <a:ext uri="{FF2B5EF4-FFF2-40B4-BE49-F238E27FC236}">
                <a16:creationId xmlns:a16="http://schemas.microsoft.com/office/drawing/2014/main" id="{38B8B496-6C25-2773-D731-870A40A088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3181" y="2421728"/>
            <a:ext cx="2362232" cy="6364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ướng dẫn cài đặt và xem phim với iQIYI trên điện thoại - Download.vn">
            <a:extLst>
              <a:ext uri="{FF2B5EF4-FFF2-40B4-BE49-F238E27FC236}">
                <a16:creationId xmlns:a16="http://schemas.microsoft.com/office/drawing/2014/main" id="{C72A84C7-7A19-82E0-060A-89D8DC18A5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3492" y="3308821"/>
            <a:ext cx="1332678" cy="69757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IS PLAY All you can enjoy in one App! - Package">
            <a:extLst>
              <a:ext uri="{FF2B5EF4-FFF2-40B4-BE49-F238E27FC236}">
                <a16:creationId xmlns:a16="http://schemas.microsoft.com/office/drawing/2014/main" id="{800936D8-E4B8-1E0E-3BD6-97A343AD7F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1446" y="1497145"/>
            <a:ext cx="2201429" cy="74408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op 10 series phim trên Netflix hay nhất - Chọn Thương Hiệu">
            <a:extLst>
              <a:ext uri="{FF2B5EF4-FFF2-40B4-BE49-F238E27FC236}">
                <a16:creationId xmlns:a16="http://schemas.microsoft.com/office/drawing/2014/main" id="{843F5819-F656-BB26-A0A4-C931A65E4E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4714" y="2355643"/>
            <a:ext cx="1322812" cy="74408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mazon Prime Video Logo and symbol, meaning, history, PNG, brand">
            <a:extLst>
              <a:ext uri="{FF2B5EF4-FFF2-40B4-BE49-F238E27FC236}">
                <a16:creationId xmlns:a16="http://schemas.microsoft.com/office/drawing/2014/main" id="{7B88A270-96A7-00D7-2A26-A14CF7C81E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6169" y="3241386"/>
            <a:ext cx="1479902" cy="8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56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2" name="Google Shape;752;p42"/>
          <p:cNvSpPr txBox="1">
            <a:spLocks noGrp="1"/>
          </p:cNvSpPr>
          <p:nvPr>
            <p:ph type="title" idx="6"/>
          </p:nvPr>
        </p:nvSpPr>
        <p:spPr>
          <a:xfrm>
            <a:off x="666675" y="728075"/>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t>
            </a:r>
            <a:r>
              <a:rPr lang="en"/>
              <a:t>roblem discussion</a:t>
            </a:r>
            <a:endParaRPr/>
          </a:p>
        </p:txBody>
      </p: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competitors</a:t>
            </a:r>
            <a:endParaRPr lang="en-US">
              <a:solidFill>
                <a:schemeClr val="lt2"/>
              </a:solidFill>
            </a:endParaRPr>
          </a:p>
        </p:txBody>
      </p: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093853" y="1919957"/>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5;p36">
            <a:extLst>
              <a:ext uri="{FF2B5EF4-FFF2-40B4-BE49-F238E27FC236}">
                <a16:creationId xmlns:a16="http://schemas.microsoft.com/office/drawing/2014/main" id="{6DE08686-AB01-12E2-2F4B-274AD22FBE0A}"/>
              </a:ext>
            </a:extLst>
          </p:cNvPr>
          <p:cNvSpPr txBox="1">
            <a:spLocks noGrp="1"/>
          </p:cNvSpPr>
          <p:nvPr>
            <p:ph type="subTitle" idx="1"/>
          </p:nvPr>
        </p:nvSpPr>
        <p:spPr>
          <a:xfrm>
            <a:off x="714299" y="1259225"/>
            <a:ext cx="7379553" cy="605700"/>
          </a:xfrm>
          <a:prstGeom prst="rect">
            <a:avLst/>
          </a:prstGeom>
        </p:spPr>
        <p:txBody>
          <a:bodyPr spcFirstLastPara="1" wrap="square" lIns="91425" tIns="91425" rIns="91425" bIns="91425" anchor="t" anchorCtr="0">
            <a:noAutofit/>
          </a:bodyPr>
          <a:lstStyle/>
          <a:p>
            <a:pPr indent="-317500" algn="l">
              <a:spcBef>
                <a:spcPts val="1600"/>
              </a:spcBef>
              <a:buChar char="●"/>
            </a:pPr>
            <a:r>
              <a:rPr lang="en-US" sz="2000" b="1"/>
              <a:t>Lack of security (</a:t>
            </a:r>
            <a:r>
              <a:rPr lang="en-US" sz="2000" b="1">
                <a:solidFill>
                  <a:schemeClr val="accent1"/>
                </a:solidFill>
              </a:rPr>
              <a:t>pirated films</a:t>
            </a:r>
            <a:r>
              <a:rPr lang="en-US" sz="2000" b="1"/>
              <a:t>) results in lack of viewers </a:t>
            </a:r>
          </a:p>
        </p:txBody>
      </p:sp>
      <p:pic>
        <p:nvPicPr>
          <p:cNvPr id="6158" name="Picture 14" descr="Phimmoi.net và chữ Z “bất diệt” | VTV4 - YouTube">
            <a:extLst>
              <a:ext uri="{FF2B5EF4-FFF2-40B4-BE49-F238E27FC236}">
                <a16:creationId xmlns:a16="http://schemas.microsoft.com/office/drawing/2014/main" id="{E1BE2445-AC4C-6719-D0D1-AB4676FA9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587" y="2300758"/>
            <a:ext cx="3212090" cy="1806801"/>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Xem phim lậu online: Thói quen tiếp tay cho hành vi ăn cắp bản quyền - Báo  Công an Nhân dân điện tử">
            <a:extLst>
              <a:ext uri="{FF2B5EF4-FFF2-40B4-BE49-F238E27FC236}">
                <a16:creationId xmlns:a16="http://schemas.microsoft.com/office/drawing/2014/main" id="{B24EB333-7F66-CFD8-D0E2-ACA588024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231" y="2300758"/>
            <a:ext cx="3330182" cy="1806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2" name="Google Shape;752;p42"/>
          <p:cNvSpPr txBox="1">
            <a:spLocks noGrp="1"/>
          </p:cNvSpPr>
          <p:nvPr>
            <p:ph type="title" idx="6"/>
          </p:nvPr>
        </p:nvSpPr>
        <p:spPr>
          <a:xfrm>
            <a:off x="714300" y="680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t>
            </a:r>
            <a:r>
              <a:rPr lang="en"/>
              <a:t>roblem discussion</a:t>
            </a:r>
            <a:endParaRPr/>
          </a:p>
        </p:txBody>
      </p: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competitors</a:t>
            </a:r>
            <a:endParaRPr lang="en-US">
              <a:solidFill>
                <a:schemeClr val="lt2"/>
              </a:solidFill>
            </a:endParaRPr>
          </a:p>
        </p:txBody>
      </p: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093853" y="1919957"/>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5;p36">
            <a:extLst>
              <a:ext uri="{FF2B5EF4-FFF2-40B4-BE49-F238E27FC236}">
                <a16:creationId xmlns:a16="http://schemas.microsoft.com/office/drawing/2014/main" id="{6DE08686-AB01-12E2-2F4B-274AD22FBE0A}"/>
              </a:ext>
            </a:extLst>
          </p:cNvPr>
          <p:cNvSpPr txBox="1">
            <a:spLocks noGrp="1"/>
          </p:cNvSpPr>
          <p:nvPr>
            <p:ph type="subTitle" idx="1"/>
          </p:nvPr>
        </p:nvSpPr>
        <p:spPr>
          <a:xfrm>
            <a:off x="781534" y="1334865"/>
            <a:ext cx="3311818" cy="1595501"/>
          </a:xfrm>
          <a:prstGeom prst="rect">
            <a:avLst/>
          </a:prstGeom>
        </p:spPr>
        <p:txBody>
          <a:bodyPr spcFirstLastPara="1" wrap="square" lIns="91425" tIns="91425" rIns="91425" bIns="91425" anchor="t" anchorCtr="0">
            <a:noAutofit/>
          </a:bodyPr>
          <a:lstStyle/>
          <a:p>
            <a:pPr indent="-317500" algn="just">
              <a:spcBef>
                <a:spcPts val="1600"/>
              </a:spcBef>
              <a:buChar char="●"/>
            </a:pPr>
            <a:r>
              <a:rPr lang="en-US" sz="1800" b="1">
                <a:solidFill>
                  <a:schemeClr val="accent1"/>
                </a:solidFill>
              </a:rPr>
              <a:t>Quantity over quality</a:t>
            </a:r>
            <a:r>
              <a:rPr lang="en-US" sz="1800">
                <a:solidFill>
                  <a:schemeClr val="accent1"/>
                </a:solidFill>
              </a:rPr>
              <a:t> </a:t>
            </a:r>
            <a:r>
              <a:rPr lang="en-US" sz="1800"/>
              <a:t>(too many movies but not interesting enough).</a:t>
            </a:r>
            <a:endParaRPr lang="en-US">
              <a:solidFill>
                <a:srgbClr val="FFFFFF"/>
              </a:solidFill>
            </a:endParaRPr>
          </a:p>
          <a:p>
            <a:pPr marL="457200" lvl="0" indent="-317500" algn="just">
              <a:spcBef>
                <a:spcPts val="1600"/>
              </a:spcBef>
              <a:spcAft>
                <a:spcPts val="0"/>
              </a:spcAft>
              <a:buSzPts val="1400"/>
              <a:buChar char="●"/>
            </a:pPr>
            <a:r>
              <a:rPr lang="en-US" sz="1800" b="1">
                <a:solidFill>
                  <a:schemeClr val="accent1"/>
                </a:solidFill>
              </a:rPr>
              <a:t>Marketing strategy is inefficient</a:t>
            </a:r>
            <a:r>
              <a:rPr lang="en-US" sz="1800">
                <a:solidFill>
                  <a:schemeClr val="accent1"/>
                </a:solidFill>
              </a:rPr>
              <a:t> </a:t>
            </a:r>
            <a:r>
              <a:rPr lang="en-US" sz="1800"/>
              <a:t>(Netflix try to ban sharing account or add ads as a basic subscription but fail).</a:t>
            </a:r>
            <a:endParaRPr lang="en-US"/>
          </a:p>
        </p:txBody>
      </p:sp>
      <p:pic>
        <p:nvPicPr>
          <p:cNvPr id="2" name="Hình ảnh 2" descr="Ảnh có chứa văn bản&#10;&#10;Mô tả được tự động tạo">
            <a:extLst>
              <a:ext uri="{FF2B5EF4-FFF2-40B4-BE49-F238E27FC236}">
                <a16:creationId xmlns:a16="http://schemas.microsoft.com/office/drawing/2014/main" id="{69EF9CB0-28E1-91D2-474B-F6DA26C8C7EB}"/>
              </a:ext>
            </a:extLst>
          </p:cNvPr>
          <p:cNvPicPr>
            <a:picLocks noChangeAspect="1"/>
          </p:cNvPicPr>
          <p:nvPr/>
        </p:nvPicPr>
        <p:blipFill>
          <a:blip r:embed="rId6"/>
          <a:stretch>
            <a:fillRect/>
          </a:stretch>
        </p:blipFill>
        <p:spPr>
          <a:xfrm>
            <a:off x="4650732" y="721211"/>
            <a:ext cx="2942934" cy="2324829"/>
          </a:xfrm>
          <a:prstGeom prst="rect">
            <a:avLst/>
          </a:prstGeom>
        </p:spPr>
      </p:pic>
      <p:pic>
        <p:nvPicPr>
          <p:cNvPr id="3" name="Hình ảnh 3" descr="Ảnh có chứa văn bản&#10;&#10;Mô tả được tự động tạo">
            <a:extLst>
              <a:ext uri="{FF2B5EF4-FFF2-40B4-BE49-F238E27FC236}">
                <a16:creationId xmlns:a16="http://schemas.microsoft.com/office/drawing/2014/main" id="{94418666-8F76-1AC4-A1E0-21CB2B4867A2}"/>
              </a:ext>
            </a:extLst>
          </p:cNvPr>
          <p:cNvPicPr>
            <a:picLocks noChangeAspect="1"/>
          </p:cNvPicPr>
          <p:nvPr/>
        </p:nvPicPr>
        <p:blipFill>
          <a:blip r:embed="rId7"/>
          <a:stretch>
            <a:fillRect/>
          </a:stretch>
        </p:blipFill>
        <p:spPr>
          <a:xfrm>
            <a:off x="5414962" y="1334618"/>
            <a:ext cx="3013075" cy="3196577"/>
          </a:xfrm>
          <a:prstGeom prst="rect">
            <a:avLst/>
          </a:prstGeom>
        </p:spPr>
      </p:pic>
    </p:spTree>
    <p:extLst>
      <p:ext uri="{BB962C8B-B14F-4D97-AF65-F5344CB8AC3E}">
        <p14:creationId xmlns:p14="http://schemas.microsoft.com/office/powerpoint/2010/main" val="4084138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competitors</a:t>
            </a:r>
            <a:endParaRPr lang="en-US">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Picture 102">
            <a:extLst>
              <a:ext uri="{FF2B5EF4-FFF2-40B4-BE49-F238E27FC236}">
                <a16:creationId xmlns:a16="http://schemas.microsoft.com/office/drawing/2014/main" id="{E5E38BF2-D3E6-7E5F-7914-5CC64E9010B5}"/>
              </a:ext>
            </a:extLst>
          </p:cNvPr>
          <p:cNvPicPr>
            <a:picLocks noChangeAspect="1"/>
          </p:cNvPicPr>
          <p:nvPr/>
        </p:nvPicPr>
        <p:blipFill>
          <a:blip r:embed="rId6"/>
          <a:stretch>
            <a:fillRect/>
          </a:stretch>
        </p:blipFill>
        <p:spPr>
          <a:xfrm>
            <a:off x="3253315" y="796064"/>
            <a:ext cx="4896593" cy="3057230"/>
          </a:xfrm>
          <a:prstGeom prst="rect">
            <a:avLst/>
          </a:prstGeom>
        </p:spPr>
      </p:pic>
      <p:sp>
        <p:nvSpPr>
          <p:cNvPr id="104" name="Google Shape;355;p36">
            <a:extLst>
              <a:ext uri="{FF2B5EF4-FFF2-40B4-BE49-F238E27FC236}">
                <a16:creationId xmlns:a16="http://schemas.microsoft.com/office/drawing/2014/main" id="{09E62E52-3EAA-D8F2-832F-656D56FA7A04}"/>
              </a:ext>
            </a:extLst>
          </p:cNvPr>
          <p:cNvSpPr txBox="1">
            <a:spLocks noGrp="1"/>
          </p:cNvSpPr>
          <p:nvPr>
            <p:ph type="subTitle" idx="1"/>
          </p:nvPr>
        </p:nvSpPr>
        <p:spPr>
          <a:xfrm>
            <a:off x="2923186" y="3683619"/>
            <a:ext cx="5563549" cy="710504"/>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pPr>
            <a:r>
              <a:rPr lang="en-US" sz="1800" b="1" i="1"/>
              <a:t>Is there still </a:t>
            </a:r>
            <a:r>
              <a:rPr lang="en-US" sz="1800" b="1" i="1">
                <a:solidFill>
                  <a:schemeClr val="accent1"/>
                </a:solidFill>
              </a:rPr>
              <a:t>opportunity</a:t>
            </a:r>
            <a:r>
              <a:rPr lang="en-US" sz="1800" b="1" i="1"/>
              <a:t> for startup in this field?</a:t>
            </a:r>
          </a:p>
        </p:txBody>
      </p:sp>
    </p:spTree>
    <p:extLst>
      <p:ext uri="{BB962C8B-B14F-4D97-AF65-F5344CB8AC3E}">
        <p14:creationId xmlns:p14="http://schemas.microsoft.com/office/powerpoint/2010/main" val="354227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6" name="Google Shape;268;p34">
            <a:extLst>
              <a:ext uri="{FF2B5EF4-FFF2-40B4-BE49-F238E27FC236}">
                <a16:creationId xmlns:a16="http://schemas.microsoft.com/office/drawing/2014/main" id="{045659A8-1382-7D98-86A6-43999F3E8208}"/>
              </a:ext>
            </a:extLst>
          </p:cNvPr>
          <p:cNvSpPr/>
          <p:nvPr/>
        </p:nvSpPr>
        <p:spPr>
          <a:xfrm rot="7198710">
            <a:off x="2801148" y="1505777"/>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753784" y="3171804"/>
            <a:ext cx="1400146"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          </a:t>
            </a:r>
            <a:r>
              <a:rPr lang="en" dirty="0">
                <a:solidFill>
                  <a:schemeClr val="lt2"/>
                </a:solidFill>
              </a:rPr>
              <a:t>streaming</a:t>
            </a:r>
            <a:r>
              <a:rPr lang="en" dirty="0"/>
              <a:t> web-application</a:t>
            </a:r>
            <a:endParaRPr dirty="0"/>
          </a:p>
        </p:txBody>
      </p:sp>
      <p:sp>
        <p:nvSpPr>
          <p:cNvPr id="240" name="Google Shape;240;p34"/>
          <p:cNvSpPr txBox="1">
            <a:spLocks noGrp="1"/>
          </p:cNvSpPr>
          <p:nvPr>
            <p:ph type="subTitle" idx="1"/>
          </p:nvPr>
        </p:nvSpPr>
        <p:spPr>
          <a:xfrm>
            <a:off x="840809" y="3310317"/>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Get Started</a:t>
            </a:r>
            <a:endParaRP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754250" y="1283790"/>
            <a:ext cx="1230024" cy="629849"/>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Bebas Neue"/>
              </a:rPr>
              <a:t>video</a:t>
            </a:r>
            <a:endParaRPr b="0" i="0" dirty="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Group 1 - present</a:t>
            </a:r>
            <a:endParaRPr>
              <a:solidFill>
                <a:schemeClr val="lt2"/>
              </a:solidFill>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1" cy="3762679"/>
            <a:chOff x="5041963" y="757530"/>
            <a:chExt cx="3701871"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839623" y="3290127"/>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6;p34">
            <a:hlinkClick r:id="rId3" action="ppaction://hlinksldjump"/>
            <a:extLst>
              <a:ext uri="{FF2B5EF4-FFF2-40B4-BE49-F238E27FC236}">
                <a16:creationId xmlns:a16="http://schemas.microsoft.com/office/drawing/2014/main" id="{C5706778-92C7-23C5-56C2-8C28A89F7314}"/>
              </a:ext>
            </a:extLst>
          </p:cNvPr>
          <p:cNvSpPr txBox="1"/>
          <p:nvPr/>
        </p:nvSpPr>
        <p:spPr>
          <a:xfrm>
            <a:off x="773821" y="3791278"/>
            <a:ext cx="2771204" cy="478091"/>
          </a:xfrm>
          <a:prstGeom prst="rect">
            <a:avLst/>
          </a:prstGeom>
          <a:noFill/>
          <a:ln>
            <a:noFill/>
          </a:ln>
        </p:spPr>
        <p:txBody>
          <a:bodyPr spcFirstLastPara="1" wrap="square" lIns="0" tIns="91425" rIns="0" bIns="91425" anchor="ctr" anchorCtr="0">
            <a:noAutofit/>
          </a:bodyPr>
          <a:lstStyle/>
          <a:p>
            <a:pPr marL="0" lvl="0" indent="0" rtl="0">
              <a:spcBef>
                <a:spcPts val="0"/>
              </a:spcBef>
              <a:spcAft>
                <a:spcPts val="0"/>
              </a:spcAft>
              <a:buNone/>
            </a:pPr>
            <a:r>
              <a:rPr lang="en-US" sz="1600">
                <a:solidFill>
                  <a:schemeClr val="dk1"/>
                </a:solidFill>
                <a:latin typeface="Bebas Neue"/>
                <a:ea typeface="Bebas Neue"/>
                <a:cs typeface="Bebas Neue"/>
                <a:sym typeface="Bebas Neue"/>
              </a:rPr>
              <a:t>I</a:t>
            </a:r>
            <a:r>
              <a:rPr lang="en" sz="1600">
                <a:solidFill>
                  <a:schemeClr val="dk1"/>
                </a:solidFill>
                <a:latin typeface="Bebas Neue"/>
                <a:ea typeface="Bebas Neue"/>
                <a:cs typeface="Bebas Neue"/>
                <a:sym typeface="Bebas Neue"/>
              </a:rPr>
              <a:t>nstructor: mr. nguyen the hoang</a:t>
            </a:r>
          </a:p>
          <a:p>
            <a:pPr marL="0" lvl="0" indent="0" rtl="0">
              <a:spcBef>
                <a:spcPts val="0"/>
              </a:spcBef>
              <a:spcAft>
                <a:spcPts val="0"/>
              </a:spcAft>
              <a:buNone/>
            </a:pPr>
            <a:r>
              <a:rPr lang="en-US" sz="1600">
                <a:solidFill>
                  <a:schemeClr val="dk1"/>
                </a:solidFill>
                <a:latin typeface="Bebas Neue"/>
                <a:ea typeface="Bebas Neue"/>
                <a:cs typeface="Bebas Neue"/>
                <a:sym typeface="Bebas Neue"/>
              </a:rPr>
              <a:t>G</a:t>
            </a:r>
            <a:r>
              <a:rPr lang="en" sz="1600">
                <a:solidFill>
                  <a:schemeClr val="dk1"/>
                </a:solidFill>
                <a:latin typeface="Bebas Neue"/>
                <a:ea typeface="Bebas Neue"/>
                <a:cs typeface="Bebas Neue"/>
                <a:sym typeface="Bebas Neue"/>
              </a:rPr>
              <a:t>roup 1 – se1629</a:t>
            </a:r>
            <a:endParaRPr sz="1600">
              <a:solidFill>
                <a:schemeClr val="dk1"/>
              </a:solidFill>
              <a:latin typeface="Bebas Neue"/>
              <a:ea typeface="Bebas Neue"/>
              <a:cs typeface="Bebas Neue"/>
              <a:sym typeface="Bebas Neue"/>
            </a:endParaRPr>
          </a:p>
        </p:txBody>
      </p:sp>
      <p:sp>
        <p:nvSpPr>
          <p:cNvPr id="2" name="Google Shape;296;p34">
            <a:extLst>
              <a:ext uri="{FF2B5EF4-FFF2-40B4-BE49-F238E27FC236}">
                <a16:creationId xmlns:a16="http://schemas.microsoft.com/office/drawing/2014/main" id="{EB7F3E01-C064-CA8E-DC5D-E27AD0D35E2D}"/>
              </a:ext>
            </a:extLst>
          </p:cNvPr>
          <p:cNvSpPr/>
          <p:nvPr/>
        </p:nvSpPr>
        <p:spPr>
          <a:xfrm>
            <a:off x="4242238" y="3529464"/>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96;p34">
            <a:extLst>
              <a:ext uri="{FF2B5EF4-FFF2-40B4-BE49-F238E27FC236}">
                <a16:creationId xmlns:a16="http://schemas.microsoft.com/office/drawing/2014/main" id="{B0A39A5B-6FFA-A211-BD9D-2E382D772DBD}"/>
              </a:ext>
            </a:extLst>
          </p:cNvPr>
          <p:cNvSpPr/>
          <p:nvPr/>
        </p:nvSpPr>
        <p:spPr>
          <a:xfrm>
            <a:off x="3599300" y="4180339"/>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90784" y="2820188"/>
            <a:ext cx="2464271"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05954" y="1552863"/>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276604" y="1784563"/>
            <a:ext cx="4445400" cy="999720"/>
          </a:xfrm>
          <a:prstGeom prst="rect">
            <a:avLst/>
          </a:prstGeom>
        </p:spPr>
        <p:txBody>
          <a:bodyPr spcFirstLastPara="1" wrap="square" lIns="91425" tIns="91425" rIns="91425" bIns="91425" anchor="ctr" anchorCtr="0">
            <a:noAutofit/>
          </a:bodyPr>
          <a:lstStyle/>
          <a:p>
            <a:r>
              <a:rPr lang="en">
                <a:solidFill>
                  <a:schemeClr val="lt2"/>
                </a:solidFill>
              </a:rPr>
              <a:t>opportunity</a:t>
            </a:r>
            <a:endParaRPr>
              <a:solidFill>
                <a:schemeClr val="lt2"/>
              </a:solidFill>
            </a:endParaRPr>
          </a:p>
        </p:txBody>
      </p:sp>
      <p:sp>
        <p:nvSpPr>
          <p:cNvPr id="647" name="Google Shape;647;p40"/>
          <p:cNvSpPr txBox="1">
            <a:spLocks noGrp="1"/>
          </p:cNvSpPr>
          <p:nvPr>
            <p:ph type="subTitle" idx="1"/>
          </p:nvPr>
        </p:nvSpPr>
        <p:spPr>
          <a:xfrm>
            <a:off x="2461500" y="2922314"/>
            <a:ext cx="1979897"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How we do</a:t>
            </a:r>
            <a:endParaRPr/>
          </a:p>
        </p:txBody>
      </p:sp>
      <p:sp>
        <p:nvSpPr>
          <p:cNvPr id="648" name="Google Shape;648;p40"/>
          <p:cNvSpPr txBox="1">
            <a:spLocks noGrp="1"/>
          </p:cNvSpPr>
          <p:nvPr>
            <p:ph type="title" idx="2"/>
          </p:nvPr>
        </p:nvSpPr>
        <p:spPr>
          <a:xfrm>
            <a:off x="705896" y="1903320"/>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opportunity</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2242008" y="401566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raphic 40" descr="Cursor">
            <a:extLst>
              <a:ext uri="{FF2B5EF4-FFF2-40B4-BE49-F238E27FC236}">
                <a16:creationId xmlns:a16="http://schemas.microsoft.com/office/drawing/2014/main" id="{9EA18FB6-832D-407F-7707-850968DC16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6966" y="2873605"/>
            <a:ext cx="435147" cy="435147"/>
          </a:xfrm>
          <a:prstGeom prst="rect">
            <a:avLst/>
          </a:prstGeom>
        </p:spPr>
      </p:pic>
    </p:spTree>
    <p:extLst>
      <p:ext uri="{BB962C8B-B14F-4D97-AF65-F5344CB8AC3E}">
        <p14:creationId xmlns:p14="http://schemas.microsoft.com/office/powerpoint/2010/main" val="2136556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77800" y="1781175"/>
            <a:ext cx="3857700" cy="2381400"/>
          </a:xfrm>
          <a:prstGeom prst="rect">
            <a:avLst/>
          </a:prstGeom>
        </p:spPr>
        <p:txBody>
          <a:bodyPr spcFirstLastPara="1" wrap="square" lIns="91425" tIns="91425" rIns="91425" bIns="91425" anchor="t" anchorCtr="0">
            <a:noAutofit/>
          </a:bodyPr>
          <a:lstStyle/>
          <a:p>
            <a:pPr marL="0" indent="0" algn="just">
              <a:buClr>
                <a:schemeClr val="hlink"/>
              </a:buClr>
              <a:buSzPts val="1100"/>
              <a:buNone/>
            </a:pPr>
            <a:r>
              <a:rPr lang="en-US" sz="1800"/>
              <a:t>(</a:t>
            </a:r>
            <a:r>
              <a:rPr lang="en-US" sz="1800" b="1">
                <a:solidFill>
                  <a:srgbClr val="FF0000"/>
                </a:solidFill>
              </a:rPr>
              <a:t>!!</a:t>
            </a:r>
            <a:r>
              <a:rPr lang="en-US" sz="1800"/>
              <a:t>) In the current market, we have Netflix, Amazon prime, Disney+,… with a price </a:t>
            </a:r>
            <a:r>
              <a:rPr lang="en-US" sz="1800">
                <a:solidFill>
                  <a:schemeClr val="accent1"/>
                </a:solidFill>
              </a:rPr>
              <a:t>not easily accessible.</a:t>
            </a:r>
          </a:p>
          <a:p>
            <a:pPr marL="0" lvl="0" indent="0" algn="just" rtl="0">
              <a:spcBef>
                <a:spcPts val="0"/>
              </a:spcBef>
              <a:spcAft>
                <a:spcPts val="0"/>
              </a:spcAft>
              <a:buClr>
                <a:schemeClr val="hlink"/>
              </a:buClr>
              <a:buSzPts val="1100"/>
              <a:buFont typeface="Arial"/>
              <a:buNone/>
            </a:pPr>
            <a:r>
              <a:rPr lang="en-US" sz="1800"/>
              <a:t>However, there are very </a:t>
            </a:r>
            <a:r>
              <a:rPr lang="en-US" sz="1800">
                <a:solidFill>
                  <a:schemeClr val="accent1"/>
                </a:solidFill>
              </a:rPr>
              <a:t>few Vietnamese films…</a:t>
            </a:r>
          </a:p>
          <a:p>
            <a:pPr marL="0" lvl="0" indent="0" algn="just" rtl="0">
              <a:spcBef>
                <a:spcPts val="0"/>
              </a:spcBef>
              <a:spcAft>
                <a:spcPts val="0"/>
              </a:spcAft>
              <a:buClr>
                <a:schemeClr val="hlink"/>
              </a:buClr>
              <a:buSzPts val="1100"/>
              <a:buFont typeface="Arial"/>
              <a:buNone/>
            </a:pPr>
            <a:r>
              <a:rPr lang="en-US" sz="1800">
                <a:sym typeface="Wingdings" panose="05000000000000000000" pitchFamily="2" charset="2"/>
              </a:rPr>
              <a:t> </a:t>
            </a:r>
            <a:r>
              <a:rPr lang="en-US" sz="1800"/>
              <a:t>We would like to make an app for streaming familiar films (Hollywood, Vietnamese movies,...)</a:t>
            </a:r>
            <a:endParaRPr lang="en-GB" sz="1800"/>
          </a:p>
        </p:txBody>
      </p:sp>
      <p:sp>
        <p:nvSpPr>
          <p:cNvPr id="1256" name="Google Shape;1256;p50"/>
          <p:cNvSpPr txBox="1">
            <a:spLocks noGrp="1"/>
          </p:cNvSpPr>
          <p:nvPr>
            <p:ph type="title"/>
          </p:nvPr>
        </p:nvSpPr>
        <p:spPr>
          <a:xfrm>
            <a:off x="776140" y="1054262"/>
            <a:ext cx="3857700" cy="532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a:t>touchable</a:t>
            </a:r>
            <a:r>
              <a:rPr lang="en-US" sz="3600"/>
              <a:t> </a:t>
            </a:r>
            <a:r>
              <a:rPr lang="en-US" sz="4000"/>
              <a:t>price</a:t>
            </a:r>
            <a:endParaRPr lang="vi-VN" sz="4000"/>
          </a:p>
        </p:txBody>
      </p:sp>
      <p:pic>
        <p:nvPicPr>
          <p:cNvPr id="1257" name="Google Shape;1257;p50"/>
          <p:cNvPicPr preferRelativeResize="0"/>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8446"/>
                    </a14:imgEffect>
                    <a14:imgEffect>
                      <a14:saturation sat="252000"/>
                    </a14:imgEffect>
                    <a14:imgEffect>
                      <a14:brightnessContrast contrast="33000"/>
                    </a14:imgEffect>
                  </a14:imgLayer>
                </a14:imgProps>
              </a:ext>
            </a:extLst>
          </a:blip>
          <a:srcRect/>
          <a:stretch/>
        </p:blipFill>
        <p:spPr>
          <a:xfrm>
            <a:off x="5319554" y="1241745"/>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2654" y="2248655"/>
            <a:ext cx="3857700" cy="2381400"/>
          </a:xfrm>
          <a:prstGeom prst="rect">
            <a:avLst/>
          </a:prstGeom>
        </p:spPr>
        <p:txBody>
          <a:bodyPr spcFirstLastPara="1" wrap="square" lIns="91425" tIns="91425" rIns="91425" bIns="91425" anchor="t" anchorCtr="0">
            <a:noAutofit/>
          </a:bodyPr>
          <a:lstStyle/>
          <a:p>
            <a:pPr marL="0" indent="0" algn="just">
              <a:buClr>
                <a:schemeClr val="hlink"/>
              </a:buClr>
              <a:buSzPts val="1100"/>
              <a:buNone/>
            </a:pPr>
            <a:r>
              <a:rPr lang="en-US" sz="1800"/>
              <a:t>(</a:t>
            </a:r>
            <a:r>
              <a:rPr lang="en-US" sz="1800" b="1">
                <a:solidFill>
                  <a:srgbClr val="FF0000"/>
                </a:solidFill>
              </a:rPr>
              <a:t>!!</a:t>
            </a:r>
            <a:r>
              <a:rPr lang="en-US" sz="1800"/>
              <a:t>) An app like Netflix is uploading new movies very slowly. </a:t>
            </a:r>
          </a:p>
          <a:p>
            <a:pPr marL="0" indent="0" algn="just">
              <a:buClr>
                <a:schemeClr val="hlink"/>
              </a:buClr>
              <a:buSzPts val="1100"/>
              <a:buNone/>
            </a:pPr>
            <a:r>
              <a:rPr lang="en-US" sz="1800">
                <a:sym typeface="Wingdings" panose="05000000000000000000" pitchFamily="2" charset="2"/>
              </a:rPr>
              <a:t> </a:t>
            </a:r>
            <a:r>
              <a:rPr lang="en-US" sz="1800"/>
              <a:t>We want to make production that can improve it, we can </a:t>
            </a:r>
            <a:r>
              <a:rPr lang="en-US" sz="1800" b="1">
                <a:solidFill>
                  <a:schemeClr val="accent1"/>
                </a:solidFill>
              </a:rPr>
              <a:t>upload new movies without any delay</a:t>
            </a:r>
            <a:r>
              <a:rPr lang="en-US" sz="1800"/>
              <a:t>. </a:t>
            </a:r>
            <a:endParaRPr lang="en-GB" sz="1800"/>
          </a:p>
        </p:txBody>
      </p:sp>
      <p:sp>
        <p:nvSpPr>
          <p:cNvPr id="1256" name="Google Shape;1256;p50"/>
          <p:cNvSpPr txBox="1">
            <a:spLocks noGrp="1"/>
          </p:cNvSpPr>
          <p:nvPr>
            <p:ph type="title"/>
          </p:nvPr>
        </p:nvSpPr>
        <p:spPr>
          <a:xfrm>
            <a:off x="672953" y="1062200"/>
            <a:ext cx="4349824" cy="9598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Improve uploading without any delay</a:t>
            </a:r>
          </a:p>
        </p:txBody>
      </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descr="Arrow, file, gradient, post, send, up, upload icon - Download on Iconfinder">
            <a:extLst>
              <a:ext uri="{FF2B5EF4-FFF2-40B4-BE49-F238E27FC236}">
                <a16:creationId xmlns:a16="http://schemas.microsoft.com/office/drawing/2014/main" id="{FEF3A77D-FA18-A444-E5BC-5F9E35045E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9200" y="1295891"/>
            <a:ext cx="2549601" cy="254960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Upward trend">
            <a:extLst>
              <a:ext uri="{FF2B5EF4-FFF2-40B4-BE49-F238E27FC236}">
                <a16:creationId xmlns:a16="http://schemas.microsoft.com/office/drawing/2014/main" id="{551D297F-D455-AC14-AA34-0E33EBE639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4974" y="1635718"/>
            <a:ext cx="422282" cy="422282"/>
          </a:xfrm>
          <a:prstGeom prst="rect">
            <a:avLst/>
          </a:prstGeom>
        </p:spPr>
      </p:pic>
    </p:spTree>
    <p:extLst>
      <p:ext uri="{BB962C8B-B14F-4D97-AF65-F5344CB8AC3E}">
        <p14:creationId xmlns:p14="http://schemas.microsoft.com/office/powerpoint/2010/main" val="1393926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5" name="Google Shape;1255;p50"/>
          <p:cNvSpPr txBox="1">
            <a:spLocks noGrp="1"/>
          </p:cNvSpPr>
          <p:nvPr>
            <p:ph type="subTitle" idx="1"/>
          </p:nvPr>
        </p:nvSpPr>
        <p:spPr>
          <a:xfrm>
            <a:off x="530091" y="1915280"/>
            <a:ext cx="4286324" cy="238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US" sz="1700"/>
              <a:t>(</a:t>
            </a:r>
            <a:r>
              <a:rPr lang="en-US" sz="1700" b="1">
                <a:solidFill>
                  <a:srgbClr val="FF0000"/>
                </a:solidFill>
              </a:rPr>
              <a:t>!!</a:t>
            </a:r>
            <a:r>
              <a:rPr lang="en-US" sz="1700"/>
              <a:t>) Netflix only gives a free trial for Android users but in limit of 720p.</a:t>
            </a:r>
            <a:endParaRPr lang="vi-VN" sz="1700"/>
          </a:p>
          <a:p>
            <a:pPr marL="0" indent="0" algn="just">
              <a:buClr>
                <a:schemeClr val="hlink"/>
              </a:buClr>
              <a:buSzPts val="1100"/>
              <a:buNone/>
            </a:pPr>
            <a:r>
              <a:rPr lang="en-US" sz="1700">
                <a:sym typeface="Wingdings" panose="05000000000000000000" pitchFamily="2" charset="2"/>
              </a:rPr>
              <a:t> </a:t>
            </a:r>
            <a:r>
              <a:rPr lang="en-US" sz="1700"/>
              <a:t>Our app can give user </a:t>
            </a:r>
            <a:r>
              <a:rPr lang="en-US" sz="1700" b="1">
                <a:solidFill>
                  <a:schemeClr val="accent1"/>
                </a:solidFill>
              </a:rPr>
              <a:t>free trial </a:t>
            </a:r>
            <a:r>
              <a:rPr lang="en-US" sz="1700"/>
              <a:t>with the </a:t>
            </a:r>
            <a:r>
              <a:rPr lang="en-US" sz="1700" b="1">
                <a:solidFill>
                  <a:schemeClr val="accent1"/>
                </a:solidFill>
              </a:rPr>
              <a:t>highest resolution </a:t>
            </a:r>
            <a:r>
              <a:rPr lang="en-US" sz="1700"/>
              <a:t>but they only can watch with </a:t>
            </a:r>
            <a:r>
              <a:rPr lang="en-US" sz="1700">
                <a:solidFill>
                  <a:schemeClr val="accent1"/>
                </a:solidFill>
              </a:rPr>
              <a:t>a few category per week</a:t>
            </a:r>
            <a:r>
              <a:rPr lang="en-US" sz="1700"/>
              <a:t>, we </a:t>
            </a:r>
            <a:r>
              <a:rPr lang="en-US" sz="1700">
                <a:solidFill>
                  <a:schemeClr val="accent1"/>
                </a:solidFill>
              </a:rPr>
              <a:t>change</a:t>
            </a:r>
            <a:r>
              <a:rPr lang="en-US" sz="1700"/>
              <a:t> this category </a:t>
            </a:r>
            <a:r>
              <a:rPr lang="en-US" sz="1700">
                <a:solidFill>
                  <a:schemeClr val="accent1"/>
                </a:solidFill>
              </a:rPr>
              <a:t>at the end of the week</a:t>
            </a:r>
            <a:r>
              <a:rPr lang="en-US" sz="1700"/>
              <a:t>. </a:t>
            </a:r>
          </a:p>
          <a:p>
            <a:pPr marL="0" lvl="0" indent="0" algn="just" rtl="0">
              <a:spcBef>
                <a:spcPts val="0"/>
              </a:spcBef>
              <a:spcAft>
                <a:spcPts val="0"/>
              </a:spcAft>
              <a:buClr>
                <a:schemeClr val="hlink"/>
              </a:buClr>
              <a:buSzPts val="1100"/>
              <a:buFont typeface="Arial"/>
              <a:buNone/>
            </a:pPr>
            <a:r>
              <a:rPr lang="en-US" sz="1700"/>
              <a:t>It would increase the chance of getting the full experience while user using our app.</a:t>
            </a:r>
          </a:p>
          <a:p>
            <a:pPr marL="0" lvl="0" indent="0" algn="l" rtl="0">
              <a:spcBef>
                <a:spcPts val="0"/>
              </a:spcBef>
              <a:spcAft>
                <a:spcPts val="0"/>
              </a:spcAft>
              <a:buClr>
                <a:schemeClr val="hlink"/>
              </a:buClr>
              <a:buSzPts val="1100"/>
              <a:buFont typeface="Arial"/>
              <a:buNone/>
            </a:pPr>
            <a:endParaRPr sz="1700"/>
          </a:p>
        </p:txBody>
      </p:sp>
      <p:sp>
        <p:nvSpPr>
          <p:cNvPr id="1256" name="Google Shape;1256;p50"/>
          <p:cNvSpPr txBox="1">
            <a:spLocks noGrp="1"/>
          </p:cNvSpPr>
          <p:nvPr>
            <p:ph type="title"/>
          </p:nvPr>
        </p:nvSpPr>
        <p:spPr>
          <a:xfrm>
            <a:off x="474515" y="752637"/>
            <a:ext cx="4341887" cy="943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Free trial with full experience</a:t>
            </a:r>
            <a:endParaRPr sz="3600"/>
          </a:p>
        </p:txBody>
      </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descr="Netflix's new &quot;Categories&quot; menu could make browsing by genre easier |  TechHive">
            <a:extLst>
              <a:ext uri="{FF2B5EF4-FFF2-40B4-BE49-F238E27FC236}">
                <a16:creationId xmlns:a16="http://schemas.microsoft.com/office/drawing/2014/main" id="{E80102ED-62C4-5655-C62A-69B7FCB16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3799" y="1506271"/>
            <a:ext cx="3407025" cy="244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97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5" name="Google Shape;1255;p50"/>
          <p:cNvSpPr txBox="1">
            <a:spLocks noGrp="1"/>
          </p:cNvSpPr>
          <p:nvPr>
            <p:ph type="subTitle" idx="1"/>
          </p:nvPr>
        </p:nvSpPr>
        <p:spPr>
          <a:xfrm>
            <a:off x="4748182" y="2137622"/>
            <a:ext cx="3984699" cy="188720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US" sz="1800"/>
              <a:t>(</a:t>
            </a:r>
            <a:r>
              <a:rPr lang="en-US" sz="1800" b="1">
                <a:solidFill>
                  <a:srgbClr val="FF0000"/>
                </a:solidFill>
              </a:rPr>
              <a:t>!!</a:t>
            </a:r>
            <a:r>
              <a:rPr lang="en-US" sz="1800"/>
              <a:t>) Users have to pay </a:t>
            </a:r>
            <a:r>
              <a:rPr lang="en-US" sz="1800" i="1"/>
              <a:t>2 times the money </a:t>
            </a:r>
            <a:r>
              <a:rPr lang="en-US" sz="1800"/>
              <a:t>to watch exclusive movies on two different platforms.</a:t>
            </a:r>
          </a:p>
          <a:p>
            <a:pPr marL="0" lvl="0" indent="0" algn="just" rtl="0">
              <a:spcBef>
                <a:spcPts val="0"/>
              </a:spcBef>
              <a:spcAft>
                <a:spcPts val="0"/>
              </a:spcAft>
              <a:buClr>
                <a:schemeClr val="hlink"/>
              </a:buClr>
              <a:buSzPts val="1100"/>
              <a:buFont typeface="Arial"/>
              <a:buNone/>
            </a:pPr>
            <a:r>
              <a:rPr lang="en-US" sz="1800">
                <a:sym typeface="Wingdings" panose="05000000000000000000" pitchFamily="2" charset="2"/>
              </a:rPr>
              <a:t> We create an </a:t>
            </a:r>
            <a:r>
              <a:rPr lang="en-US" sz="1800" b="1">
                <a:solidFill>
                  <a:schemeClr val="accent1"/>
                </a:solidFill>
                <a:sym typeface="Wingdings" panose="05000000000000000000" pitchFamily="2" charset="2"/>
              </a:rPr>
              <a:t>intermediary connection system</a:t>
            </a:r>
            <a:r>
              <a:rPr lang="en-US" sz="1800">
                <a:sym typeface="Wingdings" panose="05000000000000000000" pitchFamily="2" charset="2"/>
              </a:rPr>
              <a:t> between distributors. Our system will </a:t>
            </a:r>
            <a:r>
              <a:rPr lang="en-US" sz="1800" b="1">
                <a:solidFill>
                  <a:schemeClr val="accent1"/>
                </a:solidFill>
                <a:sym typeface="Wingdings" panose="05000000000000000000" pitchFamily="2" charset="2"/>
              </a:rPr>
              <a:t>sub-rent movies </a:t>
            </a:r>
            <a:r>
              <a:rPr lang="en-US" sz="1800">
                <a:sym typeface="Wingdings" panose="05000000000000000000" pitchFamily="2" charset="2"/>
              </a:rPr>
              <a:t>from exclusive parties for reruns.</a:t>
            </a:r>
            <a:endParaRPr lang="en-GB" sz="1800"/>
          </a:p>
        </p:txBody>
      </p:sp>
      <p:sp>
        <p:nvSpPr>
          <p:cNvPr id="1256" name="Google Shape;1256;p50"/>
          <p:cNvSpPr txBox="1">
            <a:spLocks noGrp="1"/>
          </p:cNvSpPr>
          <p:nvPr>
            <p:ph type="title"/>
          </p:nvPr>
        </p:nvSpPr>
        <p:spPr>
          <a:xfrm>
            <a:off x="4746172" y="1007563"/>
            <a:ext cx="3857700" cy="9598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joint venture connection system</a:t>
            </a:r>
          </a:p>
        </p:txBody>
      </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814623" y="1109899"/>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588923" y="816732"/>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100292" y="6482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876041" y="827210"/>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800197" y="956964"/>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730000" y="416964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136883" y="171884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760569" y="4260456"/>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descr="Learn how to choose the best intermediary for your indirect exporting  strategy - Trade Ready">
            <a:extLst>
              <a:ext uri="{FF2B5EF4-FFF2-40B4-BE49-F238E27FC236}">
                <a16:creationId xmlns:a16="http://schemas.microsoft.com/office/drawing/2014/main" id="{DE455CDD-156A-4C82-238B-B746B087B9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38" y="1301763"/>
            <a:ext cx="3808392" cy="253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951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5" name="Google Shape;1255;p50"/>
          <p:cNvSpPr txBox="1">
            <a:spLocks noGrp="1"/>
          </p:cNvSpPr>
          <p:nvPr>
            <p:ph type="subTitle" idx="1"/>
          </p:nvPr>
        </p:nvSpPr>
        <p:spPr>
          <a:xfrm>
            <a:off x="669500" y="3848649"/>
            <a:ext cx="7975431" cy="6488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US" sz="1800"/>
              <a:t>(</a:t>
            </a:r>
            <a:r>
              <a:rPr lang="en-US" sz="1800" b="1">
                <a:solidFill>
                  <a:srgbClr val="FF0000"/>
                </a:solidFill>
              </a:rPr>
              <a:t>!!</a:t>
            </a:r>
            <a:r>
              <a:rPr lang="en-US" sz="1800"/>
              <a:t>) The Vietnamese indie film market has not yet reached a mass audience.</a:t>
            </a:r>
          </a:p>
          <a:p>
            <a:pPr marL="0" lvl="0" indent="0" algn="just" rtl="0">
              <a:spcBef>
                <a:spcPts val="0"/>
              </a:spcBef>
              <a:spcAft>
                <a:spcPts val="0"/>
              </a:spcAft>
              <a:buClr>
                <a:schemeClr val="hlink"/>
              </a:buClr>
              <a:buSzPts val="1100"/>
              <a:buFont typeface="Arial"/>
              <a:buNone/>
            </a:pPr>
            <a:r>
              <a:rPr lang="en-US" sz="1800">
                <a:sym typeface="Wingdings" panose="05000000000000000000" pitchFamily="2" charset="2"/>
              </a:rPr>
              <a:t> We create a place to </a:t>
            </a:r>
            <a:r>
              <a:rPr lang="en-US" sz="1800" b="1">
                <a:solidFill>
                  <a:schemeClr val="accent1"/>
                </a:solidFill>
                <a:sym typeface="Wingdings" panose="05000000000000000000" pitchFamily="2" charset="2"/>
              </a:rPr>
              <a:t>show indie films </a:t>
            </a:r>
            <a:r>
              <a:rPr lang="en-US" sz="1800">
                <a:sym typeface="Wingdings" panose="05000000000000000000" pitchFamily="2" charset="2"/>
              </a:rPr>
              <a:t>with full of our support.</a:t>
            </a:r>
            <a:endParaRPr lang="en-GB" sz="1800"/>
          </a:p>
        </p:txBody>
      </p:sp>
      <p:sp>
        <p:nvSpPr>
          <p:cNvPr id="1256" name="Google Shape;1256;p50"/>
          <p:cNvSpPr txBox="1">
            <a:spLocks noGrp="1"/>
          </p:cNvSpPr>
          <p:nvPr>
            <p:ph type="title"/>
          </p:nvPr>
        </p:nvSpPr>
        <p:spPr>
          <a:xfrm>
            <a:off x="706038" y="604931"/>
            <a:ext cx="7555205" cy="9598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Support indie film makers especially in </a:t>
            </a:r>
            <a:r>
              <a:rPr lang="en-US" sz="3200" err="1"/>
              <a:t>viet</a:t>
            </a:r>
            <a:r>
              <a:rPr lang="en-US" sz="3200"/>
              <a:t> </a:t>
            </a:r>
            <a:r>
              <a:rPr lang="en-US" sz="3200" err="1"/>
              <a:t>nam</a:t>
            </a:r>
            <a:endParaRPr lang="en-US" sz="3200"/>
          </a:p>
        </p:txBody>
      </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814623" y="1109899"/>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1113326" y="150157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100292" y="6482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9914242">
            <a:off x="674335" y="2071063"/>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800197" y="956964"/>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9914242">
            <a:off x="7679574" y="361495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136883" y="171884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descr="Con đường cho phim độc lập Việt đã dễ đi hơn? - Tạp Chí Điện Tử TTV">
            <a:extLst>
              <a:ext uri="{FF2B5EF4-FFF2-40B4-BE49-F238E27FC236}">
                <a16:creationId xmlns:a16="http://schemas.microsoft.com/office/drawing/2014/main" id="{98091124-34A0-5657-43B4-C2E9ECE129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263" y="1214006"/>
            <a:ext cx="4762946" cy="250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651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5" name="Google Shape;1255;p50"/>
          <p:cNvSpPr txBox="1">
            <a:spLocks noGrp="1"/>
          </p:cNvSpPr>
          <p:nvPr>
            <p:ph type="subTitle" idx="1"/>
          </p:nvPr>
        </p:nvSpPr>
        <p:spPr>
          <a:xfrm>
            <a:off x="713093" y="1399773"/>
            <a:ext cx="3182445" cy="268489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US" sz="1600"/>
              <a:t>(</a:t>
            </a:r>
            <a:r>
              <a:rPr lang="en-US" sz="1600" b="1">
                <a:solidFill>
                  <a:srgbClr val="FF0000"/>
                </a:solidFill>
              </a:rPr>
              <a:t>!!</a:t>
            </a:r>
            <a:r>
              <a:rPr lang="en-US" sz="1600"/>
              <a:t>) When watching pirated movies, users face many problems such as: fear of an unreliable platform, watching movies will encounter many ads that greatly affect user experience,...</a:t>
            </a:r>
          </a:p>
          <a:p>
            <a:pPr marL="0" lvl="0" indent="0" algn="just" rtl="0">
              <a:spcBef>
                <a:spcPts val="0"/>
              </a:spcBef>
              <a:spcAft>
                <a:spcPts val="0"/>
              </a:spcAft>
              <a:buClr>
                <a:schemeClr val="hlink"/>
              </a:buClr>
              <a:buSzPts val="1100"/>
              <a:buFont typeface="Arial"/>
              <a:buNone/>
            </a:pPr>
            <a:r>
              <a:rPr lang="en-US" sz="1600">
                <a:sym typeface="Wingdings" panose="05000000000000000000" pitchFamily="2" charset="2"/>
              </a:rPr>
              <a:t> We provide users with </a:t>
            </a:r>
            <a:r>
              <a:rPr lang="en-US" sz="1600" b="1">
                <a:solidFill>
                  <a:schemeClr val="accent1"/>
                </a:solidFill>
                <a:sym typeface="Wingdings" panose="05000000000000000000" pitchFamily="2" charset="2"/>
              </a:rPr>
              <a:t>official high quality movies with no ads</a:t>
            </a:r>
            <a:r>
              <a:rPr lang="en-US" sz="1600">
                <a:sym typeface="Wingdings" panose="05000000000000000000" pitchFamily="2" charset="2"/>
              </a:rPr>
              <a:t>.</a:t>
            </a:r>
            <a:endParaRPr lang="en-GB" sz="1600"/>
          </a:p>
        </p:txBody>
      </p:sp>
      <p:sp>
        <p:nvSpPr>
          <p:cNvPr id="1256" name="Google Shape;1256;p50"/>
          <p:cNvSpPr txBox="1">
            <a:spLocks noGrp="1"/>
          </p:cNvSpPr>
          <p:nvPr>
            <p:ph type="title"/>
          </p:nvPr>
        </p:nvSpPr>
        <p:spPr>
          <a:xfrm>
            <a:off x="706038" y="604931"/>
            <a:ext cx="7555205" cy="9598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Outbreak of pirated movie websites in </a:t>
            </a:r>
            <a:r>
              <a:rPr lang="en-US" sz="3600" err="1"/>
              <a:t>vietnam</a:t>
            </a:r>
            <a:endParaRPr sz="3600"/>
          </a:p>
        </p:txBody>
      </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814623" y="1109899"/>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1113326" y="119348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100292" y="6482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9914242">
            <a:off x="3910034" y="140711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800197" y="956964"/>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730000" y="416964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136883" y="171884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8" name="Picture 4" descr="Thêm một trang web phim &quot;lậu&quot; lớn ở Việt Nam bị ngừng hoạt động | Báo Dân  trí">
            <a:extLst>
              <a:ext uri="{FF2B5EF4-FFF2-40B4-BE49-F238E27FC236}">
                <a16:creationId xmlns:a16="http://schemas.microsoft.com/office/drawing/2014/main" id="{F1D4FBF1-99DE-818E-64C5-AF80CCB31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7475" y="1402269"/>
            <a:ext cx="3357924" cy="206722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Website phim lậu lớn nhất Việt Nam chính thức bị chặn, thời xem chùa đã hết?">
            <a:extLst>
              <a:ext uri="{FF2B5EF4-FFF2-40B4-BE49-F238E27FC236}">
                <a16:creationId xmlns:a16="http://schemas.microsoft.com/office/drawing/2014/main" id="{924DB89E-010B-3E01-2394-F40DA7DA43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579" y="2367778"/>
            <a:ext cx="3494230" cy="16627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Thêm một trang web phim &quot;lậu&quot; lớn ở Việt Nam bị ngừng hoạt động | Báo Dân  trí">
            <a:extLst>
              <a:ext uri="{FF2B5EF4-FFF2-40B4-BE49-F238E27FC236}">
                <a16:creationId xmlns:a16="http://schemas.microsoft.com/office/drawing/2014/main" id="{3D5B594C-A1A5-0C55-0D56-8A8699ED1A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4675" y="3201976"/>
            <a:ext cx="1903267" cy="129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68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5" name="Google Shape;1255;p50"/>
          <p:cNvSpPr txBox="1">
            <a:spLocks noGrp="1"/>
          </p:cNvSpPr>
          <p:nvPr>
            <p:ph type="subTitle" idx="1"/>
          </p:nvPr>
        </p:nvSpPr>
        <p:spPr>
          <a:xfrm>
            <a:off x="776126" y="1720506"/>
            <a:ext cx="2909367" cy="27101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US" sz="1800"/>
              <a:t>(</a:t>
            </a:r>
            <a:r>
              <a:rPr lang="en-US" sz="1800" b="1">
                <a:solidFill>
                  <a:srgbClr val="FF0000"/>
                </a:solidFill>
              </a:rPr>
              <a:t>!!</a:t>
            </a:r>
            <a:r>
              <a:rPr lang="en-US" sz="1800"/>
              <a:t>) Many people do not have an international payment card.</a:t>
            </a:r>
          </a:p>
          <a:p>
            <a:pPr marL="0" lvl="0" indent="0" algn="just" rtl="0">
              <a:spcBef>
                <a:spcPts val="0"/>
              </a:spcBef>
              <a:spcAft>
                <a:spcPts val="0"/>
              </a:spcAft>
              <a:buClr>
                <a:schemeClr val="hlink"/>
              </a:buClr>
              <a:buSzPts val="1100"/>
              <a:buFont typeface="Arial"/>
              <a:buNone/>
            </a:pPr>
            <a:r>
              <a:rPr lang="en-US" sz="1800">
                <a:sym typeface="Wingdings" panose="05000000000000000000" pitchFamily="2" charset="2"/>
              </a:rPr>
              <a:t> We </a:t>
            </a:r>
            <a:r>
              <a:rPr lang="en-US" sz="1800" b="1">
                <a:solidFill>
                  <a:schemeClr val="accent1"/>
                </a:solidFill>
                <a:sym typeface="Wingdings" panose="05000000000000000000" pitchFamily="2" charset="2"/>
              </a:rPr>
              <a:t>accept local payment card</a:t>
            </a:r>
            <a:r>
              <a:rPr lang="en-US" sz="1800">
                <a:sym typeface="Wingdings" panose="05000000000000000000" pitchFamily="2" charset="2"/>
              </a:rPr>
              <a:t> for Vietnamese users.</a:t>
            </a:r>
            <a:endParaRPr lang="en-GB" sz="1800"/>
          </a:p>
        </p:txBody>
      </p:sp>
      <p:sp>
        <p:nvSpPr>
          <p:cNvPr id="1256" name="Google Shape;1256;p50"/>
          <p:cNvSpPr txBox="1">
            <a:spLocks noGrp="1"/>
          </p:cNvSpPr>
          <p:nvPr>
            <p:ph type="title"/>
          </p:nvPr>
        </p:nvSpPr>
        <p:spPr>
          <a:xfrm>
            <a:off x="713975" y="604931"/>
            <a:ext cx="3286024" cy="9598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Lack of international payment card</a:t>
            </a:r>
            <a:endParaRPr sz="3200"/>
          </a:p>
        </p:txBody>
      </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opportunity</a:t>
            </a:r>
            <a:endParaRPr lang="en-US">
              <a:solidFill>
                <a:schemeClr val="lt2"/>
              </a:solidFill>
            </a:endParaRPr>
          </a:p>
        </p:txBody>
      </p:sp>
      <p:sp>
        <p:nvSpPr>
          <p:cNvPr id="1259" name="Google Shape;1259;p50"/>
          <p:cNvSpPr/>
          <p:nvPr/>
        </p:nvSpPr>
        <p:spPr>
          <a:xfrm>
            <a:off x="3117432" y="145448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954041" y="3965716"/>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100292" y="6482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9914242">
            <a:off x="3683115" y="1171791"/>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800197" y="956964"/>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730000" y="4169648"/>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136883" y="1718844"/>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2" name="Picture 4" descr="Forms: Netflix - Checkout Form | Netflix, Screen time, Sign out">
            <a:extLst>
              <a:ext uri="{FF2B5EF4-FFF2-40B4-BE49-F238E27FC236}">
                <a16:creationId xmlns:a16="http://schemas.microsoft.com/office/drawing/2014/main" id="{73A5D613-1A1B-96D1-5A6F-D9784CA7F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6388" y="816732"/>
            <a:ext cx="3167335" cy="302183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Disney Plus is not accepting payment? Try these procedures">
            <a:extLst>
              <a:ext uri="{FF2B5EF4-FFF2-40B4-BE49-F238E27FC236}">
                <a16:creationId xmlns:a16="http://schemas.microsoft.com/office/drawing/2014/main" id="{BB3FC94D-C7C2-0590-9471-1F93B3A82F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39" r="33156"/>
          <a:stretch/>
        </p:blipFill>
        <p:spPr bwMode="auto">
          <a:xfrm>
            <a:off x="3862318" y="1286911"/>
            <a:ext cx="1527747" cy="303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779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231100" y="2895827"/>
            <a:ext cx="2464271"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1941144" y="1377168"/>
            <a:ext cx="5968895" cy="16634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Business</a:t>
            </a:r>
            <a:r>
              <a:rPr lang="en-US">
                <a:solidFill>
                  <a:schemeClr val="lt2"/>
                </a:solidFill>
              </a:rPr>
              <a:t> Objective</a:t>
            </a:r>
            <a:endParaRPr/>
          </a:p>
        </p:txBody>
      </p:sp>
      <p:sp>
        <p:nvSpPr>
          <p:cNvPr id="647" name="Google Shape;647;p40"/>
          <p:cNvSpPr txBox="1">
            <a:spLocks noGrp="1"/>
          </p:cNvSpPr>
          <p:nvPr>
            <p:ph type="subTitle" idx="1"/>
          </p:nvPr>
        </p:nvSpPr>
        <p:spPr>
          <a:xfrm>
            <a:off x="2230379" y="2990016"/>
            <a:ext cx="1979897"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Succeed</a:t>
            </a:r>
            <a:endParaRPr/>
          </a:p>
        </p:txBody>
      </p:sp>
      <p:sp>
        <p:nvSpPr>
          <p:cNvPr id="648" name="Google Shape;648;p40"/>
          <p:cNvSpPr txBox="1">
            <a:spLocks noGrp="1"/>
          </p:cNvSpPr>
          <p:nvPr>
            <p:ph type="title" idx="2"/>
          </p:nvPr>
        </p:nvSpPr>
        <p:spPr>
          <a:xfrm>
            <a:off x="704931" y="1829609"/>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083133" y="109477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raphic 40" descr="Cursor">
            <a:extLst>
              <a:ext uri="{FF2B5EF4-FFF2-40B4-BE49-F238E27FC236}">
                <a16:creationId xmlns:a16="http://schemas.microsoft.com/office/drawing/2014/main" id="{9EA18FB6-832D-407F-7707-850968DC16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7282" y="2949244"/>
            <a:ext cx="435147" cy="435147"/>
          </a:xfrm>
          <a:prstGeom prst="rect">
            <a:avLst/>
          </a:prstGeom>
        </p:spPr>
      </p:pic>
    </p:spTree>
    <p:extLst>
      <p:ext uri="{BB962C8B-B14F-4D97-AF65-F5344CB8AC3E}">
        <p14:creationId xmlns:p14="http://schemas.microsoft.com/office/powerpoint/2010/main" val="4031497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750599" y="3073400"/>
            <a:ext cx="5541343" cy="1242300"/>
          </a:xfrm>
          <a:prstGeom prst="rect">
            <a:avLst/>
          </a:prstGeom>
        </p:spPr>
        <p:txBody>
          <a:bodyPr spcFirstLastPara="1" wrap="square" lIns="91425" tIns="91425" rIns="91425" bIns="91425" anchor="t" anchorCtr="0">
            <a:noAutofit/>
          </a:bodyPr>
          <a:lstStyle/>
          <a:p>
            <a:r>
              <a:rPr lang="en-US"/>
              <a:t>W</a:t>
            </a:r>
            <a:r>
              <a:rPr lang="en"/>
              <a:t>e discuss and suggest these </a:t>
            </a:r>
            <a:br>
              <a:rPr lang="en"/>
            </a:br>
            <a:r>
              <a:rPr lang="en">
                <a:solidFill>
                  <a:schemeClr val="accent1"/>
                </a:solidFill>
              </a:rPr>
              <a:t>3 business goals </a:t>
            </a:r>
            <a:endParaRPr>
              <a:solidFill>
                <a:schemeClr val="accent1"/>
              </a:solidFill>
            </a:endParaRP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a:t>
            </a:r>
            <a:r>
              <a:rPr lang="en" err="1">
                <a:solidFill>
                  <a:schemeClr val="lt2"/>
                </a:solidFill>
                <a:latin typeface="Bebas Neue"/>
                <a:ea typeface="Bebas Neue"/>
                <a:cs typeface="Bebas Neue"/>
                <a:sym typeface="Bebas Neue"/>
              </a:rPr>
              <a:t>usiness</a:t>
            </a:r>
            <a:r>
              <a:rPr lang="en">
                <a:solidFill>
                  <a:schemeClr val="lt2"/>
                </a:solidFill>
                <a:latin typeface="Bebas Neue"/>
                <a:ea typeface="Bebas Neue"/>
                <a:cs typeface="Bebas Neue"/>
                <a:sym typeface="Bebas Neue"/>
              </a:rPr>
              <a:t> Objective</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a:t>
            </a:r>
            <a:r>
              <a:rPr lang="en"/>
              <a:t>ur team</a:t>
            </a:r>
            <a:endParaRPr/>
          </a:p>
        </p:txBody>
      </p:sp>
      <p:sp>
        <p:nvSpPr>
          <p:cNvPr id="355" name="Google Shape;355;p36"/>
          <p:cNvSpPr txBox="1">
            <a:spLocks noGrp="1"/>
          </p:cNvSpPr>
          <p:nvPr>
            <p:ph type="subTitle" idx="1"/>
          </p:nvPr>
        </p:nvSpPr>
        <p:spPr>
          <a:xfrm>
            <a:off x="714766" y="1034641"/>
            <a:ext cx="5576700" cy="2466437"/>
          </a:xfrm>
          <a:prstGeom prst="rect">
            <a:avLst/>
          </a:prstGeom>
        </p:spPr>
        <p:txBody>
          <a:bodyPr spcFirstLastPara="1" wrap="square" lIns="91425" tIns="91425" rIns="91425" bIns="91425" anchor="t" anchorCtr="0">
            <a:noAutofit/>
          </a:bodyPr>
          <a:lstStyle/>
          <a:p>
            <a:pPr indent="-317500">
              <a:lnSpc>
                <a:spcPct val="150000"/>
              </a:lnSpc>
              <a:spcBef>
                <a:spcPts val="1600"/>
              </a:spcBef>
            </a:pPr>
            <a:r>
              <a:rPr lang="en-US" sz="1900" b="1"/>
              <a:t>Viên Quốc Bình (Leader) </a:t>
            </a:r>
            <a:endParaRPr lang="vi-VN" sz="1900"/>
          </a:p>
          <a:p>
            <a:pPr indent="-317500">
              <a:lnSpc>
                <a:spcPct val="150000"/>
              </a:lnSpc>
            </a:pPr>
            <a:r>
              <a:rPr lang="en-US" sz="1900"/>
              <a:t>Nguyễn Trung Hiếu </a:t>
            </a:r>
          </a:p>
          <a:p>
            <a:pPr marL="457200" lvl="0" indent="-317500" algn="l" rtl="0">
              <a:lnSpc>
                <a:spcPct val="150000"/>
              </a:lnSpc>
              <a:spcAft>
                <a:spcPts val="0"/>
              </a:spcAft>
              <a:buSzPts val="1400"/>
              <a:buChar char="●"/>
            </a:pPr>
            <a:r>
              <a:rPr lang="en" sz="1900"/>
              <a:t>Luân Tường Vy</a:t>
            </a:r>
          </a:p>
          <a:p>
            <a:pPr indent="-317500">
              <a:lnSpc>
                <a:spcPct val="150000"/>
              </a:lnSpc>
            </a:pPr>
            <a:r>
              <a:rPr lang="en-US" sz="1900"/>
              <a:t>Vũ Anh </a:t>
            </a:r>
            <a:r>
              <a:rPr lang="en-US" sz="1900" err="1"/>
              <a:t>Thuyên</a:t>
            </a:r>
            <a:r>
              <a:rPr lang="en-US" sz="1900"/>
              <a:t>  </a:t>
            </a:r>
            <a:endParaRPr lang="en-GB" sz="2000"/>
          </a:p>
          <a:p>
            <a:pPr marL="457200" lvl="0" indent="-317500" algn="l" rtl="0">
              <a:lnSpc>
                <a:spcPct val="150000"/>
              </a:lnSpc>
              <a:spcBef>
                <a:spcPts val="0"/>
              </a:spcBef>
              <a:spcAft>
                <a:spcPts val="0"/>
              </a:spcAft>
              <a:buSzPts val="1400"/>
              <a:buChar char="●"/>
            </a:pPr>
            <a:endParaRPr lang="en-GB"/>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5;p36">
            <a:extLst>
              <a:ext uri="{FF2B5EF4-FFF2-40B4-BE49-F238E27FC236}">
                <a16:creationId xmlns:a16="http://schemas.microsoft.com/office/drawing/2014/main" id="{1002B93F-2DF2-10A1-E972-B8DE22DE6C36}"/>
              </a:ext>
            </a:extLst>
          </p:cNvPr>
          <p:cNvSpPr txBox="1">
            <a:spLocks/>
          </p:cNvSpPr>
          <p:nvPr/>
        </p:nvSpPr>
        <p:spPr>
          <a:xfrm>
            <a:off x="4284494" y="1041364"/>
            <a:ext cx="5576700" cy="2466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400"/>
              <a:buFont typeface="Arimo"/>
              <a:buChar char="●"/>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rgbClr val="595959"/>
              </a:buClr>
              <a:buSzPts val="1400"/>
              <a:buFont typeface="Anaheim"/>
              <a:buChar char="■"/>
              <a:defRPr sz="1200" b="0" i="0" u="none" strike="noStrike" cap="none">
                <a:solidFill>
                  <a:schemeClr val="dk1"/>
                </a:solidFill>
                <a:latin typeface="Arimo"/>
                <a:ea typeface="Arimo"/>
                <a:cs typeface="Arimo"/>
                <a:sym typeface="Arimo"/>
              </a:defRPr>
            </a:lvl9pPr>
          </a:lstStyle>
          <a:p>
            <a:pPr indent="-317500">
              <a:lnSpc>
                <a:spcPct val="150000"/>
              </a:lnSpc>
              <a:spcBef>
                <a:spcPts val="1600"/>
              </a:spcBef>
            </a:pPr>
            <a:r>
              <a:rPr lang="en-US" sz="1900"/>
              <a:t>Phạm </a:t>
            </a:r>
            <a:r>
              <a:rPr lang="en-US" sz="1900" err="1"/>
              <a:t>Hồ</a:t>
            </a:r>
            <a:r>
              <a:rPr lang="en-US" sz="1900"/>
              <a:t> Minh Huy</a:t>
            </a:r>
            <a:r>
              <a:rPr lang="vi-VN" sz="1900" b="1"/>
              <a:t> </a:t>
            </a:r>
            <a:endParaRPr lang="vi-VN" sz="1900"/>
          </a:p>
          <a:p>
            <a:pPr indent="-317500">
              <a:lnSpc>
                <a:spcPct val="150000"/>
              </a:lnSpc>
            </a:pPr>
            <a:r>
              <a:rPr lang="en-US" sz="1900"/>
              <a:t>Châu </a:t>
            </a:r>
            <a:r>
              <a:rPr lang="en-US" sz="1900" err="1"/>
              <a:t>Tấn</a:t>
            </a:r>
            <a:r>
              <a:rPr lang="en-US" sz="1900"/>
              <a:t> Tài</a:t>
            </a:r>
          </a:p>
          <a:p>
            <a:pPr indent="-317500">
              <a:lnSpc>
                <a:spcPct val="150000"/>
              </a:lnSpc>
            </a:pPr>
            <a:r>
              <a:rPr lang="en" sz="1900"/>
              <a:t>Nguyễn </a:t>
            </a:r>
            <a:r>
              <a:rPr lang="en-US" sz="1900"/>
              <a:t>Bảo Trân</a:t>
            </a:r>
            <a:endParaRPr lang="vi-VN" sz="1900"/>
          </a:p>
          <a:p>
            <a:pPr indent="-317500">
              <a:lnSpc>
                <a:spcPct val="150000"/>
              </a:lnSpc>
            </a:pPr>
            <a:r>
              <a:rPr lang="en" sz="1900"/>
              <a:t>Vũ Văn Mạnh</a:t>
            </a:r>
            <a:endParaRPr lang="en-US" sz="1900"/>
          </a:p>
          <a:p>
            <a:pPr indent="-317500">
              <a:lnSpc>
                <a:spcPct val="150000"/>
              </a:lnSpc>
            </a:pPr>
            <a:r>
              <a:rPr lang="en-US" sz="1900"/>
              <a:t>Vũ Thị Ngọc Mai</a:t>
            </a:r>
            <a:endParaRPr lang="en" sz="1900"/>
          </a:p>
          <a:p>
            <a:pPr indent="-317500">
              <a:lnSpc>
                <a:spcPct val="150000"/>
              </a:lnSpc>
            </a:pPr>
            <a:endParaRPr lang="vi-V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84;p47">
            <a:extLst>
              <a:ext uri="{FF2B5EF4-FFF2-40B4-BE49-F238E27FC236}">
                <a16:creationId xmlns:a16="http://schemas.microsoft.com/office/drawing/2014/main" id="{1DE577E7-6FEE-1762-E00F-BC39B8EFDDFD}"/>
              </a:ext>
            </a:extLst>
          </p:cNvPr>
          <p:cNvSpPr txBox="1">
            <a:spLocks noGrp="1"/>
          </p:cNvSpPr>
          <p:nvPr>
            <p:ph type="subTitle" idx="1"/>
          </p:nvPr>
        </p:nvSpPr>
        <p:spPr>
          <a:xfrm>
            <a:off x="2638212" y="915172"/>
            <a:ext cx="2617892" cy="370320"/>
          </a:xfrm>
          <a:prstGeom prst="rect">
            <a:avLst/>
          </a:prstGeom>
        </p:spPr>
        <p:txBody>
          <a:bodyPr spcFirstLastPara="1" wrap="square" lIns="91425" tIns="91425" rIns="91425" bIns="91425" anchor="t" anchorCtr="0">
            <a:noAutofit/>
          </a:bodyPr>
          <a:lstStyle/>
          <a:p>
            <a:pPr marL="0" indent="0" algn="just"/>
            <a:r>
              <a:rPr lang="en-US" sz="4400" b="1"/>
              <a:t>KPI</a:t>
            </a:r>
          </a:p>
        </p:txBody>
      </p:sp>
      <p:sp>
        <p:nvSpPr>
          <p:cNvPr id="90" name="Google Shape;1083;p47">
            <a:extLst>
              <a:ext uri="{FF2B5EF4-FFF2-40B4-BE49-F238E27FC236}">
                <a16:creationId xmlns:a16="http://schemas.microsoft.com/office/drawing/2014/main" id="{D0E245F6-3999-8AAD-5517-A01BD1D69AA0}"/>
              </a:ext>
            </a:extLst>
          </p:cNvPr>
          <p:cNvSpPr txBox="1">
            <a:spLocks noGrp="1"/>
          </p:cNvSpPr>
          <p:nvPr>
            <p:ph type="title"/>
          </p:nvPr>
        </p:nvSpPr>
        <p:spPr>
          <a:xfrm>
            <a:off x="2114261" y="952049"/>
            <a:ext cx="424891" cy="720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t>1</a:t>
            </a:r>
          </a:p>
        </p:txBody>
      </p:sp>
      <p:pic>
        <p:nvPicPr>
          <p:cNvPr id="13314" name="Picture 2" descr="List of Online Payment Methods / Gateways / Options">
            <a:extLst>
              <a:ext uri="{FF2B5EF4-FFF2-40B4-BE49-F238E27FC236}">
                <a16:creationId xmlns:a16="http://schemas.microsoft.com/office/drawing/2014/main" id="{C37B0347-E550-1009-CAC2-72CFDEB6F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7091" y="907982"/>
            <a:ext cx="1070500" cy="1070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descr="Kpi - Free marketing icons">
            <a:extLst>
              <a:ext uri="{FF2B5EF4-FFF2-40B4-BE49-F238E27FC236}">
                <a16:creationId xmlns:a16="http://schemas.microsoft.com/office/drawing/2014/main" id="{9018AA81-3890-4BBB-2D43-D411936440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67" y="773337"/>
            <a:ext cx="1183563" cy="120512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084;p47">
            <a:extLst>
              <a:ext uri="{FF2B5EF4-FFF2-40B4-BE49-F238E27FC236}">
                <a16:creationId xmlns:a16="http://schemas.microsoft.com/office/drawing/2014/main" id="{97EDB1D5-E1D0-68E8-BD64-5D316E9B60BB}"/>
              </a:ext>
            </a:extLst>
          </p:cNvPr>
          <p:cNvSpPr txBox="1">
            <a:spLocks/>
          </p:cNvSpPr>
          <p:nvPr/>
        </p:nvSpPr>
        <p:spPr>
          <a:xfrm>
            <a:off x="703006" y="2034340"/>
            <a:ext cx="7700236" cy="87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endParaRPr lang="en-US" sz="1800" b="1"/>
          </a:p>
          <a:p>
            <a:pPr marL="0" indent="0"/>
            <a:r>
              <a:rPr lang="en-US" sz="1800" b="1">
                <a:solidFill>
                  <a:schemeClr val="accent1"/>
                </a:solidFill>
              </a:rPr>
              <a:t>10000</a:t>
            </a:r>
            <a:r>
              <a:rPr lang="en-US" sz="1800" b="1">
                <a:solidFill>
                  <a:srgbClr val="FFFFFF"/>
                </a:solidFill>
              </a:rPr>
              <a:t> users in the first month of release, appearing on </a:t>
            </a:r>
            <a:r>
              <a:rPr lang="en-US" sz="1800" b="1">
                <a:solidFill>
                  <a:schemeClr val="accent1"/>
                </a:solidFill>
              </a:rPr>
              <a:t>90% </a:t>
            </a:r>
            <a:r>
              <a:rPr lang="en-US" sz="1800" b="1">
                <a:solidFill>
                  <a:srgbClr val="FFFFFF"/>
                </a:solidFill>
              </a:rPr>
              <a:t>of partner devices. In the following months, growth was </a:t>
            </a:r>
            <a:r>
              <a:rPr lang="en-US" sz="1800" b="1">
                <a:solidFill>
                  <a:schemeClr val="accent1"/>
                </a:solidFill>
              </a:rPr>
              <a:t>15%</a:t>
            </a:r>
            <a:r>
              <a:rPr lang="en-US" sz="1800" b="1">
                <a:solidFill>
                  <a:srgbClr val="FFFFFF"/>
                </a:solidFill>
              </a:rPr>
              <a:t> in terms of users and</a:t>
            </a:r>
            <a:r>
              <a:rPr lang="en-US" sz="1800" b="1">
                <a:solidFill>
                  <a:schemeClr val="accent1"/>
                </a:solidFill>
              </a:rPr>
              <a:t> 20%</a:t>
            </a:r>
            <a:r>
              <a:rPr lang="en-US" sz="1800" b="1">
                <a:solidFill>
                  <a:srgbClr val="FFFFFF"/>
                </a:solidFill>
              </a:rPr>
              <a:t> in revenue.</a:t>
            </a:r>
            <a:endParaRPr lang="en-US">
              <a:solidFill>
                <a:srgbClr val="FFFFFF"/>
              </a:solidFill>
            </a:endParaRPr>
          </a:p>
        </p:txBody>
      </p:sp>
      <p:sp>
        <p:nvSpPr>
          <p:cNvPr id="12" name="Google Shape;1084;p47">
            <a:extLst>
              <a:ext uri="{FF2B5EF4-FFF2-40B4-BE49-F238E27FC236}">
                <a16:creationId xmlns:a16="http://schemas.microsoft.com/office/drawing/2014/main" id="{52ACB41F-745C-983D-DA50-71A783EC1723}"/>
              </a:ext>
            </a:extLst>
          </p:cNvPr>
          <p:cNvSpPr txBox="1">
            <a:spLocks/>
          </p:cNvSpPr>
          <p:nvPr/>
        </p:nvSpPr>
        <p:spPr>
          <a:xfrm>
            <a:off x="629919" y="1970965"/>
            <a:ext cx="2617892" cy="370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lgn="just"/>
            <a:r>
              <a:rPr lang="en-US" sz="1800" b="1"/>
              <a:t>User amount</a:t>
            </a:r>
          </a:p>
        </p:txBody>
      </p:sp>
      <p:sp>
        <p:nvSpPr>
          <p:cNvPr id="13" name="Google Shape;1084;p47">
            <a:extLst>
              <a:ext uri="{FF2B5EF4-FFF2-40B4-BE49-F238E27FC236}">
                <a16:creationId xmlns:a16="http://schemas.microsoft.com/office/drawing/2014/main" id="{69D49344-3965-276B-9897-4D61A75E8B9A}"/>
              </a:ext>
            </a:extLst>
          </p:cNvPr>
          <p:cNvSpPr txBox="1">
            <a:spLocks/>
          </p:cNvSpPr>
          <p:nvPr/>
        </p:nvSpPr>
        <p:spPr>
          <a:xfrm>
            <a:off x="772996" y="3536892"/>
            <a:ext cx="7628551" cy="8299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solidFill>
                  <a:srgbClr val="FFFFFF"/>
                </a:solidFill>
              </a:rPr>
              <a:t>37% users pay for Standard Member (50.000 VND)</a:t>
            </a:r>
          </a:p>
          <a:p>
            <a:r>
              <a:rPr lang="en-US" sz="1800" b="1">
                <a:solidFill>
                  <a:srgbClr val="FFFFFF"/>
                </a:solidFill>
              </a:rPr>
              <a:t>63% users pay for Premium Member (100.000 VND)</a:t>
            </a:r>
          </a:p>
          <a:p>
            <a:endParaRPr lang="en-US">
              <a:solidFill>
                <a:srgbClr val="FFFFFF"/>
              </a:solidFill>
            </a:endParaRPr>
          </a:p>
        </p:txBody>
      </p:sp>
    </p:spTree>
    <p:extLst>
      <p:ext uri="{BB962C8B-B14F-4D97-AF65-F5344CB8AC3E}">
        <p14:creationId xmlns:p14="http://schemas.microsoft.com/office/powerpoint/2010/main" val="3673638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Flowchart: Card 22">
            <a:extLst>
              <a:ext uri="{FF2B5EF4-FFF2-40B4-BE49-F238E27FC236}">
                <a16:creationId xmlns:a16="http://schemas.microsoft.com/office/drawing/2014/main" id="{02112E04-C5C6-F199-6E74-26649D5D5590}"/>
              </a:ext>
            </a:extLst>
          </p:cNvPr>
          <p:cNvSpPr/>
          <p:nvPr/>
        </p:nvSpPr>
        <p:spPr>
          <a:xfrm>
            <a:off x="5660166" y="2477325"/>
            <a:ext cx="2767707" cy="2083627"/>
          </a:xfrm>
          <a:prstGeom prst="flowChartPunchedCard">
            <a:avLst/>
          </a:prstGeom>
          <a:blipFill dpi="0" rotWithShape="1">
            <a:blip r:embed="rId6">
              <a:extLst>
                <a:ext uri="{28A0092B-C50C-407E-A947-70E740481C1C}">
                  <a14:useLocalDpi xmlns:a14="http://schemas.microsoft.com/office/drawing/2010/main" val="0"/>
                </a:ext>
              </a:extLst>
            </a:blip>
            <a:srcRect/>
            <a:stretch>
              <a:fillRect/>
            </a:stretch>
          </a:blipFill>
          <a:ln w="31750">
            <a:solidFill>
              <a:srgbClr val="FFFFFF"/>
            </a:solidFill>
            <a:extLst>
              <a:ext uri="{C807C97D-BFC1-408E-A445-0C87EB9F89A2}">
                <ask:lineSketchStyleProps xmlns:ask="http://schemas.microsoft.com/office/drawing/2018/sketchyshapes" sd="3499211612">
                  <a:custGeom>
                    <a:avLst/>
                    <a:gdLst>
                      <a:gd name="connsiteX0" fmla="*/ 0 w 2767707"/>
                      <a:gd name="connsiteY0" fmla="*/ 416725 h 2083627"/>
                      <a:gd name="connsiteX1" fmla="*/ 553541 w 2767707"/>
                      <a:gd name="connsiteY1" fmla="*/ 0 h 2083627"/>
                      <a:gd name="connsiteX2" fmla="*/ 1084941 w 2767707"/>
                      <a:gd name="connsiteY2" fmla="*/ 0 h 2083627"/>
                      <a:gd name="connsiteX3" fmla="*/ 1572057 w 2767707"/>
                      <a:gd name="connsiteY3" fmla="*/ 0 h 2083627"/>
                      <a:gd name="connsiteX4" fmla="*/ 2059173 w 2767707"/>
                      <a:gd name="connsiteY4" fmla="*/ 0 h 2083627"/>
                      <a:gd name="connsiteX5" fmla="*/ 2767706 w 2767707"/>
                      <a:gd name="connsiteY5" fmla="*/ 0 h 2083627"/>
                      <a:gd name="connsiteX6" fmla="*/ 2767706 w 2767707"/>
                      <a:gd name="connsiteY6" fmla="*/ 736215 h 2083627"/>
                      <a:gd name="connsiteX7" fmla="*/ 2767706 w 2767707"/>
                      <a:gd name="connsiteY7" fmla="*/ 1430757 h 2083627"/>
                      <a:gd name="connsiteX8" fmla="*/ 2767706 w 2767707"/>
                      <a:gd name="connsiteY8" fmla="*/ 2083627 h 2083627"/>
                      <a:gd name="connsiteX9" fmla="*/ 2075780 w 2767707"/>
                      <a:gd name="connsiteY9" fmla="*/ 2083627 h 2083627"/>
                      <a:gd name="connsiteX10" fmla="*/ 1466884 w 2767707"/>
                      <a:gd name="connsiteY10" fmla="*/ 2083627 h 2083627"/>
                      <a:gd name="connsiteX11" fmla="*/ 857989 w 2767707"/>
                      <a:gd name="connsiteY11" fmla="*/ 2083627 h 2083627"/>
                      <a:gd name="connsiteX12" fmla="*/ 0 w 2767707"/>
                      <a:gd name="connsiteY12" fmla="*/ 2083627 h 2083627"/>
                      <a:gd name="connsiteX13" fmla="*/ 0 w 2767707"/>
                      <a:gd name="connsiteY13" fmla="*/ 1578000 h 2083627"/>
                      <a:gd name="connsiteX14" fmla="*/ 0 w 2767707"/>
                      <a:gd name="connsiteY14" fmla="*/ 1005697 h 2083627"/>
                      <a:gd name="connsiteX15" fmla="*/ 0 w 2767707"/>
                      <a:gd name="connsiteY15" fmla="*/ 416725 h 208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7707" h="2083627" fill="none" extrusionOk="0">
                        <a:moveTo>
                          <a:pt x="0" y="416725"/>
                        </a:moveTo>
                        <a:cubicBezTo>
                          <a:pt x="191287" y="262639"/>
                          <a:pt x="398017" y="145240"/>
                          <a:pt x="553541" y="0"/>
                        </a:cubicBezTo>
                        <a:cubicBezTo>
                          <a:pt x="791995" y="-25587"/>
                          <a:pt x="974484" y="-12525"/>
                          <a:pt x="1084941" y="0"/>
                        </a:cubicBezTo>
                        <a:cubicBezTo>
                          <a:pt x="1195398" y="12525"/>
                          <a:pt x="1375533" y="-16617"/>
                          <a:pt x="1572057" y="0"/>
                        </a:cubicBezTo>
                        <a:cubicBezTo>
                          <a:pt x="1768581" y="16617"/>
                          <a:pt x="1934137" y="-13347"/>
                          <a:pt x="2059173" y="0"/>
                        </a:cubicBezTo>
                        <a:cubicBezTo>
                          <a:pt x="2184209" y="13347"/>
                          <a:pt x="2609954" y="15676"/>
                          <a:pt x="2767706" y="0"/>
                        </a:cubicBezTo>
                        <a:cubicBezTo>
                          <a:pt x="2802675" y="228485"/>
                          <a:pt x="2752818" y="568756"/>
                          <a:pt x="2767706" y="736215"/>
                        </a:cubicBezTo>
                        <a:cubicBezTo>
                          <a:pt x="2782594" y="903674"/>
                          <a:pt x="2769535" y="1148701"/>
                          <a:pt x="2767706" y="1430757"/>
                        </a:cubicBezTo>
                        <a:cubicBezTo>
                          <a:pt x="2765877" y="1712813"/>
                          <a:pt x="2749708" y="1888915"/>
                          <a:pt x="2767706" y="2083627"/>
                        </a:cubicBezTo>
                        <a:cubicBezTo>
                          <a:pt x="2583483" y="2050907"/>
                          <a:pt x="2312192" y="2094000"/>
                          <a:pt x="2075780" y="2083627"/>
                        </a:cubicBezTo>
                        <a:cubicBezTo>
                          <a:pt x="1839368" y="2073254"/>
                          <a:pt x="1685747" y="2102699"/>
                          <a:pt x="1466884" y="2083627"/>
                        </a:cubicBezTo>
                        <a:cubicBezTo>
                          <a:pt x="1248021" y="2064555"/>
                          <a:pt x="1023931" y="2066444"/>
                          <a:pt x="857989" y="2083627"/>
                        </a:cubicBezTo>
                        <a:cubicBezTo>
                          <a:pt x="692048" y="2100810"/>
                          <a:pt x="357358" y="2064002"/>
                          <a:pt x="0" y="2083627"/>
                        </a:cubicBezTo>
                        <a:cubicBezTo>
                          <a:pt x="-15540" y="1878644"/>
                          <a:pt x="-2690" y="1715760"/>
                          <a:pt x="0" y="1578000"/>
                        </a:cubicBezTo>
                        <a:cubicBezTo>
                          <a:pt x="2690" y="1440240"/>
                          <a:pt x="12009" y="1261502"/>
                          <a:pt x="0" y="1005697"/>
                        </a:cubicBezTo>
                        <a:cubicBezTo>
                          <a:pt x="-12009" y="749892"/>
                          <a:pt x="1275" y="577088"/>
                          <a:pt x="0" y="416725"/>
                        </a:cubicBezTo>
                        <a:close/>
                      </a:path>
                      <a:path w="2767707" h="2083627" stroke="0" extrusionOk="0">
                        <a:moveTo>
                          <a:pt x="0" y="416725"/>
                        </a:moveTo>
                        <a:cubicBezTo>
                          <a:pt x="137081" y="294659"/>
                          <a:pt x="339777" y="184607"/>
                          <a:pt x="553541" y="0"/>
                        </a:cubicBezTo>
                        <a:cubicBezTo>
                          <a:pt x="750829" y="-17608"/>
                          <a:pt x="817517" y="20009"/>
                          <a:pt x="1062799" y="0"/>
                        </a:cubicBezTo>
                        <a:cubicBezTo>
                          <a:pt x="1308081" y="-20009"/>
                          <a:pt x="1369040" y="1319"/>
                          <a:pt x="1549915" y="0"/>
                        </a:cubicBezTo>
                        <a:cubicBezTo>
                          <a:pt x="1730790" y="-1319"/>
                          <a:pt x="1928331" y="19251"/>
                          <a:pt x="2081315" y="0"/>
                        </a:cubicBezTo>
                        <a:cubicBezTo>
                          <a:pt x="2234299" y="-19251"/>
                          <a:pt x="2540765" y="-1785"/>
                          <a:pt x="2767706" y="0"/>
                        </a:cubicBezTo>
                        <a:cubicBezTo>
                          <a:pt x="2770311" y="260883"/>
                          <a:pt x="2766510" y="452255"/>
                          <a:pt x="2767706" y="673706"/>
                        </a:cubicBezTo>
                        <a:cubicBezTo>
                          <a:pt x="2768902" y="895157"/>
                          <a:pt x="2777885" y="1152104"/>
                          <a:pt x="2767706" y="1409921"/>
                        </a:cubicBezTo>
                        <a:cubicBezTo>
                          <a:pt x="2757527" y="1667738"/>
                          <a:pt x="2799966" y="1860958"/>
                          <a:pt x="2767706" y="2083627"/>
                        </a:cubicBezTo>
                        <a:cubicBezTo>
                          <a:pt x="2518565" y="2094529"/>
                          <a:pt x="2373541" y="2075850"/>
                          <a:pt x="2131134" y="2083627"/>
                        </a:cubicBezTo>
                        <a:cubicBezTo>
                          <a:pt x="1888727" y="2091404"/>
                          <a:pt x="1807195" y="2107089"/>
                          <a:pt x="1522238" y="2083627"/>
                        </a:cubicBezTo>
                        <a:cubicBezTo>
                          <a:pt x="1237281" y="2060165"/>
                          <a:pt x="1079994" y="2057504"/>
                          <a:pt x="913343" y="2083627"/>
                        </a:cubicBezTo>
                        <a:cubicBezTo>
                          <a:pt x="746692" y="2109750"/>
                          <a:pt x="246175" y="2118701"/>
                          <a:pt x="0" y="2083627"/>
                        </a:cubicBezTo>
                        <a:cubicBezTo>
                          <a:pt x="24271" y="1892889"/>
                          <a:pt x="-11862" y="1685518"/>
                          <a:pt x="0" y="1561331"/>
                        </a:cubicBezTo>
                        <a:cubicBezTo>
                          <a:pt x="11862" y="1437144"/>
                          <a:pt x="28331" y="1126173"/>
                          <a:pt x="0" y="989028"/>
                        </a:cubicBezTo>
                        <a:cubicBezTo>
                          <a:pt x="-28331" y="851883"/>
                          <a:pt x="4406" y="671391"/>
                          <a:pt x="0" y="416725"/>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084;p47">
            <a:extLst>
              <a:ext uri="{FF2B5EF4-FFF2-40B4-BE49-F238E27FC236}">
                <a16:creationId xmlns:a16="http://schemas.microsoft.com/office/drawing/2014/main" id="{568AF883-3D02-47BC-BDD3-0C25135FEC03}"/>
              </a:ext>
            </a:extLst>
          </p:cNvPr>
          <p:cNvSpPr txBox="1">
            <a:spLocks noGrp="1"/>
          </p:cNvSpPr>
          <p:nvPr/>
        </p:nvSpPr>
        <p:spPr>
          <a:xfrm>
            <a:off x="1512004" y="1173749"/>
            <a:ext cx="3064937" cy="78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lvl="0" indent="0" algn="just" rtl="0">
              <a:spcBef>
                <a:spcPts val="0"/>
              </a:spcBef>
              <a:spcAft>
                <a:spcPts val="0"/>
              </a:spcAft>
              <a:buNone/>
            </a:pPr>
            <a:r>
              <a:rPr lang="en-US" sz="2000" b="1"/>
              <a:t>Bringing high-quality movies to every home, for all ages.</a:t>
            </a:r>
            <a:endParaRPr lang="en-GB" sz="2000" b="1"/>
          </a:p>
        </p:txBody>
      </p:sp>
      <p:sp>
        <p:nvSpPr>
          <p:cNvPr id="7" name="Google Shape;1083;p47">
            <a:extLst>
              <a:ext uri="{FF2B5EF4-FFF2-40B4-BE49-F238E27FC236}">
                <a16:creationId xmlns:a16="http://schemas.microsoft.com/office/drawing/2014/main" id="{481FB05F-97D6-7307-62EC-E6558D053607}"/>
              </a:ext>
            </a:extLst>
          </p:cNvPr>
          <p:cNvSpPr txBox="1">
            <a:spLocks noGrp="1"/>
          </p:cNvSpPr>
          <p:nvPr/>
        </p:nvSpPr>
        <p:spPr>
          <a:xfrm>
            <a:off x="961962" y="1314248"/>
            <a:ext cx="424891" cy="73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en" sz="4400"/>
              <a:t>2</a:t>
            </a:r>
          </a:p>
        </p:txBody>
      </p:sp>
      <p:sp>
        <p:nvSpPr>
          <p:cNvPr id="8" name="Google Shape;1084;p47">
            <a:extLst>
              <a:ext uri="{FF2B5EF4-FFF2-40B4-BE49-F238E27FC236}">
                <a16:creationId xmlns:a16="http://schemas.microsoft.com/office/drawing/2014/main" id="{2E3E17CA-48CF-D105-8740-99E9BAAB362A}"/>
              </a:ext>
            </a:extLst>
          </p:cNvPr>
          <p:cNvSpPr txBox="1">
            <a:spLocks/>
          </p:cNvSpPr>
          <p:nvPr/>
        </p:nvSpPr>
        <p:spPr>
          <a:xfrm>
            <a:off x="711120" y="2522796"/>
            <a:ext cx="4058649" cy="654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r>
              <a:rPr lang="en-US" sz="1800" b="1" i="1">
                <a:solidFill>
                  <a:srgbClr val="FFFFFF"/>
                </a:solidFill>
              </a:rPr>
              <a:t>Connect with </a:t>
            </a:r>
            <a:r>
              <a:rPr lang="en-US" sz="1800" b="1" i="1">
                <a:solidFill>
                  <a:schemeClr val="accent1"/>
                </a:solidFill>
              </a:rPr>
              <a:t>major studios</a:t>
            </a:r>
            <a:r>
              <a:rPr lang="en-US" sz="1800" b="1" i="1">
                <a:solidFill>
                  <a:srgbClr val="FFFFFF"/>
                </a:solidFill>
              </a:rPr>
              <a:t> to be the </a:t>
            </a:r>
            <a:r>
              <a:rPr lang="en-US" sz="1800" b="1" i="1">
                <a:solidFill>
                  <a:schemeClr val="accent1"/>
                </a:solidFill>
              </a:rPr>
              <a:t>exclusive </a:t>
            </a:r>
            <a:r>
              <a:rPr lang="en-US" sz="1800" b="1" i="1">
                <a:solidFill>
                  <a:srgbClr val="FFFFFF"/>
                </a:solidFill>
              </a:rPr>
              <a:t>distributor of special movies.</a:t>
            </a:r>
            <a:r>
              <a:rPr lang="en-US" sz="1800" b="1"/>
              <a:t> </a:t>
            </a:r>
            <a:endParaRPr lang="vi-VN"/>
          </a:p>
        </p:txBody>
      </p:sp>
      <p:pic>
        <p:nvPicPr>
          <p:cNvPr id="10" name="Picture 10" descr="Best Movie Studios | Movie Studios | Мusic Gateway">
            <a:extLst>
              <a:ext uri="{FF2B5EF4-FFF2-40B4-BE49-F238E27FC236}">
                <a16:creationId xmlns:a16="http://schemas.microsoft.com/office/drawing/2014/main" id="{FBA6E79E-85F6-54E8-BFD8-BA3AA97C5E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6491" y="656322"/>
            <a:ext cx="2090040" cy="1301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3 - Different Kinds of Cinema #FilmLiteracy - Fred English Channel">
            <a:extLst>
              <a:ext uri="{FF2B5EF4-FFF2-40B4-BE49-F238E27FC236}">
                <a16:creationId xmlns:a16="http://schemas.microsoft.com/office/drawing/2014/main" id="{AA1F1FBF-2255-18F8-B86B-DD20483862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2679" y="1798619"/>
            <a:ext cx="1788428" cy="1162793"/>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084;p47">
            <a:extLst>
              <a:ext uri="{FF2B5EF4-FFF2-40B4-BE49-F238E27FC236}">
                <a16:creationId xmlns:a16="http://schemas.microsoft.com/office/drawing/2014/main" id="{7D997CAD-8F35-4B66-D956-7604990781A4}"/>
              </a:ext>
            </a:extLst>
          </p:cNvPr>
          <p:cNvSpPr txBox="1">
            <a:spLocks/>
          </p:cNvSpPr>
          <p:nvPr/>
        </p:nvSpPr>
        <p:spPr>
          <a:xfrm>
            <a:off x="714622" y="3576837"/>
            <a:ext cx="4047982" cy="776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r>
              <a:rPr lang="en-US" sz="1800" b="1" i="1">
                <a:solidFill>
                  <a:srgbClr val="FFFFFF"/>
                </a:solidFill>
              </a:rPr>
              <a:t>Over </a:t>
            </a:r>
            <a:r>
              <a:rPr lang="en-US" sz="1800" b="1" i="1">
                <a:solidFill>
                  <a:schemeClr val="accent1"/>
                </a:solidFill>
              </a:rPr>
              <a:t>1000</a:t>
            </a:r>
            <a:r>
              <a:rPr lang="en-US" sz="1800" b="1" i="1">
                <a:solidFill>
                  <a:srgbClr val="FFFFFF"/>
                </a:solidFill>
              </a:rPr>
              <a:t> movies, multi-genre, copyrighted, high quality (</a:t>
            </a:r>
            <a:r>
              <a:rPr lang="en-US" sz="1800" b="1" i="1">
                <a:solidFill>
                  <a:schemeClr val="accent1"/>
                </a:solidFill>
              </a:rPr>
              <a:t>4K</a:t>
            </a:r>
            <a:r>
              <a:rPr lang="en-US" sz="1800" b="1" i="1">
                <a:solidFill>
                  <a:srgbClr val="FFFFFF"/>
                </a:solidFill>
              </a:rPr>
              <a:t>).</a:t>
            </a:r>
            <a:endParaRPr lang="en-US" i="1">
              <a:solidFill>
                <a:srgbClr val="FFFFFF"/>
              </a:solidFill>
            </a:endParaRPr>
          </a:p>
        </p:txBody>
      </p:sp>
    </p:spTree>
    <p:extLst>
      <p:ext uri="{BB962C8B-B14F-4D97-AF65-F5344CB8AC3E}">
        <p14:creationId xmlns:p14="http://schemas.microsoft.com/office/powerpoint/2010/main" val="4216300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9B23181F-AB70-C1CD-0BA1-7A2F46DBF898}"/>
              </a:ext>
            </a:extLst>
          </p:cNvPr>
          <p:cNvSpPr/>
          <p:nvPr/>
        </p:nvSpPr>
        <p:spPr>
          <a:xfrm>
            <a:off x="5870742" y="1770675"/>
            <a:ext cx="2540000" cy="1139370"/>
          </a:xfrm>
          <a:prstGeom prst="rect">
            <a:avLst/>
          </a:prstGeom>
          <a:noFill/>
          <a:ln w="28575">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oogle Shape;1084;p47">
            <a:extLst>
              <a:ext uri="{FF2B5EF4-FFF2-40B4-BE49-F238E27FC236}">
                <a16:creationId xmlns:a16="http://schemas.microsoft.com/office/drawing/2014/main" id="{8CCC1289-8227-12F6-BF03-E291CEF9277E}"/>
              </a:ext>
            </a:extLst>
          </p:cNvPr>
          <p:cNvSpPr txBox="1">
            <a:spLocks noGrp="1"/>
          </p:cNvSpPr>
          <p:nvPr>
            <p:ph type="subTitle" idx="1"/>
          </p:nvPr>
        </p:nvSpPr>
        <p:spPr>
          <a:xfrm>
            <a:off x="672210" y="2681550"/>
            <a:ext cx="4752180" cy="7976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1" i="1"/>
              <a:t>Partner with </a:t>
            </a:r>
            <a:r>
              <a:rPr lang="en-US" sz="1800" b="1" i="1">
                <a:solidFill>
                  <a:schemeClr val="accent1"/>
                </a:solidFill>
              </a:rPr>
              <a:t>companies</a:t>
            </a:r>
            <a:r>
              <a:rPr lang="en-US" sz="1800" b="1" i="1"/>
              <a:t> whose platforms can stream </a:t>
            </a:r>
            <a:r>
              <a:rPr lang="en-US" sz="1800" b="1" i="1">
                <a:solidFill>
                  <a:srgbClr val="FFFFFF"/>
                </a:solidFill>
              </a:rPr>
              <a:t>high-quality movies</a:t>
            </a:r>
            <a:endParaRPr lang="vi-VN" sz="1800" i="1">
              <a:solidFill>
                <a:srgbClr val="FFFFFF"/>
              </a:solidFill>
            </a:endParaRPr>
          </a:p>
        </p:txBody>
      </p:sp>
      <p:sp>
        <p:nvSpPr>
          <p:cNvPr id="40" name="Google Shape;1084;p47">
            <a:extLst>
              <a:ext uri="{FF2B5EF4-FFF2-40B4-BE49-F238E27FC236}">
                <a16:creationId xmlns:a16="http://schemas.microsoft.com/office/drawing/2014/main" id="{FAFE4A55-E032-2B5C-A144-849361241A75}"/>
              </a:ext>
            </a:extLst>
          </p:cNvPr>
          <p:cNvSpPr txBox="1">
            <a:spLocks/>
          </p:cNvSpPr>
          <p:nvPr/>
        </p:nvSpPr>
        <p:spPr>
          <a:xfrm>
            <a:off x="667146" y="3412688"/>
            <a:ext cx="4689130" cy="8464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lgn="just"/>
            <a:r>
              <a:rPr lang="en-US" sz="1800" b="1" i="1"/>
              <a:t>Cooperate with </a:t>
            </a:r>
            <a:r>
              <a:rPr lang="en-US" sz="1800" b="1" i="1">
                <a:solidFill>
                  <a:schemeClr val="accent1"/>
                </a:solidFill>
              </a:rPr>
              <a:t>hardware manufacturers</a:t>
            </a:r>
            <a:r>
              <a:rPr lang="en-US" sz="1800" b="1" i="1"/>
              <a:t> to make the app appear on their devices by default.</a:t>
            </a:r>
            <a:endParaRPr lang="vi-VN" i="1"/>
          </a:p>
        </p:txBody>
      </p:sp>
      <p:sp>
        <p:nvSpPr>
          <p:cNvPr id="41" name="Google Shape;1083;p47">
            <a:extLst>
              <a:ext uri="{FF2B5EF4-FFF2-40B4-BE49-F238E27FC236}">
                <a16:creationId xmlns:a16="http://schemas.microsoft.com/office/drawing/2014/main" id="{0063AC06-D9E9-226A-4537-3B0BE5276072}"/>
              </a:ext>
            </a:extLst>
          </p:cNvPr>
          <p:cNvSpPr txBox="1">
            <a:spLocks/>
          </p:cNvSpPr>
          <p:nvPr/>
        </p:nvSpPr>
        <p:spPr>
          <a:xfrm>
            <a:off x="5147818" y="778695"/>
            <a:ext cx="408083" cy="779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4400"/>
              <a:t>3</a:t>
            </a:r>
          </a:p>
        </p:txBody>
      </p:sp>
      <p:pic>
        <p:nvPicPr>
          <p:cNvPr id="14356" name="Picture 20" descr="Apple TV - Ứng dụng trên Google Play">
            <a:extLst>
              <a:ext uri="{FF2B5EF4-FFF2-40B4-BE49-F238E27FC236}">
                <a16:creationId xmlns:a16="http://schemas.microsoft.com/office/drawing/2014/main" id="{C39348D5-ED85-D14E-058A-F74078B67B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8778" y="1967193"/>
            <a:ext cx="746332" cy="746332"/>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descr="Netflix là gì? Netflix có gì khác biệt? Tại sao lại phải mua Netflix?">
            <a:extLst>
              <a:ext uri="{FF2B5EF4-FFF2-40B4-BE49-F238E27FC236}">
                <a16:creationId xmlns:a16="http://schemas.microsoft.com/office/drawing/2014/main" id="{AEFE5DD5-3398-8F28-5E2F-817A61A68F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2097" y="2035125"/>
            <a:ext cx="1395353" cy="610467"/>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a:extLst>
              <a:ext uri="{FF2B5EF4-FFF2-40B4-BE49-F238E27FC236}">
                <a16:creationId xmlns:a16="http://schemas.microsoft.com/office/drawing/2014/main" id="{EB575A27-6C4B-A706-0440-0B159D4830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5301" y="3132130"/>
            <a:ext cx="787190" cy="966830"/>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a:extLst>
              <a:ext uri="{FF2B5EF4-FFF2-40B4-BE49-F238E27FC236}">
                <a16:creationId xmlns:a16="http://schemas.microsoft.com/office/drawing/2014/main" id="{D7F74FF2-E119-C54A-3C74-C53F93BC22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0575" y="3480189"/>
            <a:ext cx="1367400" cy="4541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
            <a:extLst>
              <a:ext uri="{FF2B5EF4-FFF2-40B4-BE49-F238E27FC236}">
                <a16:creationId xmlns:a16="http://schemas.microsoft.com/office/drawing/2014/main" id="{7FC791DA-C78C-16F5-3611-9ECD2685A428}"/>
              </a:ext>
            </a:extLst>
          </p:cNvPr>
          <p:cNvSpPr/>
          <p:nvPr/>
        </p:nvSpPr>
        <p:spPr>
          <a:xfrm>
            <a:off x="5872871" y="3134909"/>
            <a:ext cx="2540000" cy="1139370"/>
          </a:xfrm>
          <a:prstGeom prst="rect">
            <a:avLst/>
          </a:prstGeom>
          <a:noFill/>
          <a:ln w="28575">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ard 23">
            <a:extLst>
              <a:ext uri="{FF2B5EF4-FFF2-40B4-BE49-F238E27FC236}">
                <a16:creationId xmlns:a16="http://schemas.microsoft.com/office/drawing/2014/main" id="{658498DA-D5D3-0F71-4EE6-D7A6B559C56C}"/>
              </a:ext>
            </a:extLst>
          </p:cNvPr>
          <p:cNvSpPr/>
          <p:nvPr/>
        </p:nvSpPr>
        <p:spPr>
          <a:xfrm rot="10800000">
            <a:off x="708997" y="756595"/>
            <a:ext cx="3701227" cy="1733394"/>
          </a:xfrm>
          <a:prstGeom prst="flowChartPunchedCard">
            <a:avLst/>
          </a:prstGeom>
          <a:blipFill dpi="0" rotWithShape="1">
            <a:blip r:embed="rId10">
              <a:extLst>
                <a:ext uri="{BEBA8EAE-BF5A-486C-A8C5-ECC9F3942E4B}">
                  <a14:imgProps xmlns:a14="http://schemas.microsoft.com/office/drawing/2010/main">
                    <a14:imgLayer r:embed="rId11">
                      <a14:imgEffect>
                        <a14:brightnessContrast bright="-2000"/>
                      </a14:imgEffect>
                    </a14:imgLayer>
                  </a14:imgProps>
                </a:ext>
                <a:ext uri="{28A0092B-C50C-407E-A947-70E740481C1C}">
                  <a14:useLocalDpi xmlns:a14="http://schemas.microsoft.com/office/drawing/2010/main" val="0"/>
                </a:ext>
              </a:extLst>
            </a:blip>
            <a:srcRect/>
            <a:stretch>
              <a:fillRect/>
            </a:stretch>
          </a:blip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8" name="Google Shape;1084;p47">
            <a:extLst>
              <a:ext uri="{FF2B5EF4-FFF2-40B4-BE49-F238E27FC236}">
                <a16:creationId xmlns:a16="http://schemas.microsoft.com/office/drawing/2014/main" id="{29C28847-63FD-9C45-A8CE-DD50F72A2B21}"/>
              </a:ext>
            </a:extLst>
          </p:cNvPr>
          <p:cNvSpPr txBox="1">
            <a:spLocks/>
          </p:cNvSpPr>
          <p:nvPr/>
        </p:nvSpPr>
        <p:spPr>
          <a:xfrm>
            <a:off x="5697163" y="778431"/>
            <a:ext cx="2697865" cy="78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r>
              <a:rPr lang="en-US" sz="2000" b="1">
                <a:solidFill>
                  <a:srgbClr val="FFFFFF"/>
                </a:solidFill>
              </a:rPr>
              <a:t>Easy cross-platform approach</a:t>
            </a:r>
            <a:endParaRPr lang="vi-VN" sz="2000">
              <a:solidFill>
                <a:srgbClr val="FFFFFF"/>
              </a:solidFill>
            </a:endParaRPr>
          </a:p>
        </p:txBody>
      </p:sp>
    </p:spTree>
    <p:extLst>
      <p:ext uri="{BB962C8B-B14F-4D97-AF65-F5344CB8AC3E}">
        <p14:creationId xmlns:p14="http://schemas.microsoft.com/office/powerpoint/2010/main" val="2086121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9" name="Picture 8">
            <a:extLst>
              <a:ext uri="{FF2B5EF4-FFF2-40B4-BE49-F238E27FC236}">
                <a16:creationId xmlns:a16="http://schemas.microsoft.com/office/drawing/2014/main" id="{A016038B-8C94-BF6A-A47E-FDBC5488B2A4}"/>
              </a:ext>
            </a:extLst>
          </p:cNvPr>
          <p:cNvPicPr>
            <a:picLocks noChangeAspect="1"/>
          </p:cNvPicPr>
          <p:nvPr/>
        </p:nvPicPr>
        <p:blipFill>
          <a:blip r:embed="rId3"/>
          <a:stretch>
            <a:fillRect/>
          </a:stretch>
        </p:blipFill>
        <p:spPr>
          <a:xfrm>
            <a:off x="4655334" y="1417575"/>
            <a:ext cx="2825156" cy="1586506"/>
          </a:xfrm>
          <a:prstGeom prst="rect">
            <a:avLst/>
          </a:prstGeom>
        </p:spPr>
      </p:pic>
      <p:grpSp>
        <p:nvGrpSpPr>
          <p:cNvPr id="2042" name="Google Shape;2042;p65"/>
          <p:cNvGrpSpPr/>
          <p:nvPr/>
        </p:nvGrpSpPr>
        <p:grpSpPr>
          <a:xfrm>
            <a:off x="7342484" y="2928056"/>
            <a:ext cx="1130500" cy="396105"/>
            <a:chOff x="2271950" y="2722775"/>
            <a:chExt cx="575875" cy="201775"/>
          </a:xfrm>
        </p:grpSpPr>
        <p:sp>
          <p:nvSpPr>
            <p:cNvPr id="2043" name="Google Shape;2043;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9" name="Google Shape;2049;p65"/>
          <p:cNvSpPr txBox="1">
            <a:spLocks noGrp="1"/>
          </p:cNvSpPr>
          <p:nvPr>
            <p:ph type="subTitle" idx="1"/>
          </p:nvPr>
        </p:nvSpPr>
        <p:spPr>
          <a:xfrm>
            <a:off x="638906" y="1630524"/>
            <a:ext cx="2575710" cy="1081045"/>
          </a:xfrm>
          <a:prstGeom prst="rect">
            <a:avLst/>
          </a:prstGeom>
        </p:spPr>
        <p:txBody>
          <a:bodyPr spcFirstLastPara="1" wrap="square" lIns="91425" tIns="91425" rIns="91425" bIns="91425" anchor="t" anchorCtr="0">
            <a:noAutofit/>
          </a:bodyPr>
          <a:lstStyle/>
          <a:p>
            <a:pPr marL="0" indent="0" algn="just"/>
            <a:r>
              <a:rPr lang="en-US" sz="1600"/>
              <a:t>Provide a cloud service corresponding to the service package, allowing users to save movies offline. </a:t>
            </a:r>
            <a:endParaRPr lang="en-US"/>
          </a:p>
          <a:p>
            <a:pPr marL="0" lvl="0" indent="0" algn="just">
              <a:spcBef>
                <a:spcPts val="0"/>
              </a:spcBef>
              <a:spcAft>
                <a:spcPts val="0"/>
              </a:spcAft>
              <a:buNone/>
            </a:pPr>
            <a:r>
              <a:rPr lang="en-US" sz="1600" b="1">
                <a:solidFill>
                  <a:schemeClr val="accent1"/>
                </a:solidFill>
              </a:rPr>
              <a:t>The higher the subscription service is, the higher the resolution can be saved.</a:t>
            </a:r>
            <a:endParaRPr lang="en-US">
              <a:solidFill>
                <a:schemeClr val="accent1"/>
              </a:solidFill>
            </a:endParaRPr>
          </a:p>
        </p:txBody>
      </p:sp>
      <p:sp>
        <p:nvSpPr>
          <p:cNvPr id="2050" name="Google Shape;2050;p65"/>
          <p:cNvSpPr txBox="1">
            <a:spLocks noGrp="1"/>
          </p:cNvSpPr>
          <p:nvPr>
            <p:ph type="title"/>
          </p:nvPr>
        </p:nvSpPr>
        <p:spPr>
          <a:xfrm>
            <a:off x="667136" y="740315"/>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cloud</a:t>
            </a:r>
            <a:endParaRPr sz="4400"/>
          </a:p>
        </p:txBody>
      </p:sp>
      <p:cxnSp>
        <p:nvCxnSpPr>
          <p:cNvPr id="2051" name="Google Shape;2051;p65"/>
          <p:cNvCxnSpPr/>
          <p:nvPr/>
        </p:nvCxnSpPr>
        <p:spPr>
          <a:xfrm>
            <a:off x="718890" y="1584665"/>
            <a:ext cx="2186400" cy="0"/>
          </a:xfrm>
          <a:prstGeom prst="straightConnector1">
            <a:avLst/>
          </a:prstGeom>
          <a:noFill/>
          <a:ln w="9525" cap="flat" cmpd="sng">
            <a:solidFill>
              <a:schemeClr val="dk1"/>
            </a:solidFill>
            <a:prstDash val="solid"/>
            <a:round/>
            <a:headEnd type="none" w="med" len="med"/>
            <a:tailEnd type="none" w="med" len="med"/>
          </a:ln>
        </p:spPr>
      </p:cxn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2054" name="Google Shape;2054;p65"/>
          <p:cNvSpPr/>
          <p:nvPr/>
        </p:nvSpPr>
        <p:spPr>
          <a:xfrm rot="-5400000">
            <a:off x="5198808" y="375590"/>
            <a:ext cx="1752408" cy="3675015"/>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8149138" y="15571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7704831" y="1145411"/>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rot="-1685758">
            <a:off x="6485678" y="117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170921" y="4004097"/>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rot="-1685758">
            <a:off x="7350047" y="147505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740226" y="949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668426" y="1412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774013" y="9014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1685758">
            <a:off x="4156409" y="115590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descr="Clapper board">
            <a:extLst>
              <a:ext uri="{FF2B5EF4-FFF2-40B4-BE49-F238E27FC236}">
                <a16:creationId xmlns:a16="http://schemas.microsoft.com/office/drawing/2014/main" id="{4D70B433-B438-0072-9ED6-7EAB7E1C7C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0565" y="1572545"/>
            <a:ext cx="1308893" cy="1308893"/>
          </a:xfrm>
          <a:prstGeom prst="rect">
            <a:avLst/>
          </a:prstGeom>
        </p:spPr>
      </p:pic>
      <p:pic>
        <p:nvPicPr>
          <p:cNvPr id="6" name="Graphic 5" descr="Download">
            <a:extLst>
              <a:ext uri="{FF2B5EF4-FFF2-40B4-BE49-F238E27FC236}">
                <a16:creationId xmlns:a16="http://schemas.microsoft.com/office/drawing/2014/main" id="{F01A537F-FAFF-4715-CD91-11C3690615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9230" y="2408554"/>
            <a:ext cx="396421" cy="396421"/>
          </a:xfrm>
          <a:prstGeom prst="rect">
            <a:avLst/>
          </a:prstGeom>
        </p:spPr>
      </p:pic>
      <p:sp>
        <p:nvSpPr>
          <p:cNvPr id="7" name="Speech Bubble: Rectangle 6">
            <a:extLst>
              <a:ext uri="{FF2B5EF4-FFF2-40B4-BE49-F238E27FC236}">
                <a16:creationId xmlns:a16="http://schemas.microsoft.com/office/drawing/2014/main" id="{8EAE562F-0D44-9930-E696-061E5140A568}"/>
              </a:ext>
            </a:extLst>
          </p:cNvPr>
          <p:cNvSpPr/>
          <p:nvPr/>
        </p:nvSpPr>
        <p:spPr>
          <a:xfrm>
            <a:off x="6702167" y="2177010"/>
            <a:ext cx="677654" cy="187423"/>
          </a:xfrm>
          <a:prstGeom prst="wedgeRectCallout">
            <a:avLst>
              <a:gd name="adj1" fmla="val -43697"/>
              <a:gd name="adj2" fmla="val 990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4.5 GB</a:t>
            </a:r>
          </a:p>
        </p:txBody>
      </p:sp>
      <p:sp>
        <p:nvSpPr>
          <p:cNvPr id="65" name="Speech Bubble: Rectangle 64">
            <a:extLst>
              <a:ext uri="{FF2B5EF4-FFF2-40B4-BE49-F238E27FC236}">
                <a16:creationId xmlns:a16="http://schemas.microsoft.com/office/drawing/2014/main" id="{2282005A-B22A-AF7D-35D3-F1D66EB4DE91}"/>
              </a:ext>
            </a:extLst>
          </p:cNvPr>
          <p:cNvSpPr/>
          <p:nvPr/>
        </p:nvSpPr>
        <p:spPr>
          <a:xfrm>
            <a:off x="4899644" y="1721544"/>
            <a:ext cx="722743" cy="200602"/>
          </a:xfrm>
          <a:prstGeom prst="wedgeRectCallout">
            <a:avLst>
              <a:gd name="adj1" fmla="val 39654"/>
              <a:gd name="adj2" fmla="val 1060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FFFF"/>
                </a:solidFill>
              </a:rPr>
              <a:t>1080p</a:t>
            </a:r>
          </a:p>
        </p:txBody>
      </p:sp>
      <p:sp>
        <p:nvSpPr>
          <p:cNvPr id="69" name="Google Shape;2049;p65">
            <a:extLst>
              <a:ext uri="{FF2B5EF4-FFF2-40B4-BE49-F238E27FC236}">
                <a16:creationId xmlns:a16="http://schemas.microsoft.com/office/drawing/2014/main" id="{1FB22D28-4CA0-AB38-50E4-FD355C7C68E3}"/>
              </a:ext>
            </a:extLst>
          </p:cNvPr>
          <p:cNvSpPr txBox="1">
            <a:spLocks/>
          </p:cNvSpPr>
          <p:nvPr/>
        </p:nvSpPr>
        <p:spPr>
          <a:xfrm>
            <a:off x="4817626" y="2513432"/>
            <a:ext cx="1308894" cy="350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US"/>
              <a:t>Time: 90 mins</a:t>
            </a:r>
            <a:endParaRPr lang="en-US" b="1">
              <a:solidFill>
                <a:schemeClr val="accent1"/>
              </a:solidFill>
            </a:endParaRPr>
          </a:p>
        </p:txBody>
      </p:sp>
      <p:sp>
        <p:nvSpPr>
          <p:cNvPr id="54" name="Google Shape;2049;p65">
            <a:extLst>
              <a:ext uri="{FF2B5EF4-FFF2-40B4-BE49-F238E27FC236}">
                <a16:creationId xmlns:a16="http://schemas.microsoft.com/office/drawing/2014/main" id="{060141FB-0016-7910-F007-2383CCA0B6BC}"/>
              </a:ext>
            </a:extLst>
          </p:cNvPr>
          <p:cNvSpPr txBox="1">
            <a:spLocks/>
          </p:cNvSpPr>
          <p:nvPr/>
        </p:nvSpPr>
        <p:spPr>
          <a:xfrm>
            <a:off x="3186135" y="3512025"/>
            <a:ext cx="5318618" cy="797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l"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a:spcBef>
                <a:spcPts val="1200"/>
              </a:spcBef>
              <a:spcAft>
                <a:spcPts val="1200"/>
              </a:spcAft>
            </a:pPr>
            <a:r>
              <a:rPr lang="en-US" b="1" i="0" u="none" strike="noStrike">
                <a:solidFill>
                  <a:srgbClr val="FFFFFF"/>
                </a:solidFill>
                <a:effectLst/>
                <a:latin typeface="Arial"/>
              </a:rPr>
              <a:t>…</a:t>
            </a:r>
            <a:r>
              <a:rPr lang="en-US" b="1">
                <a:solidFill>
                  <a:srgbClr val="FFFFFF"/>
                </a:solidFill>
                <a:latin typeface="Arial"/>
              </a:rPr>
              <a:t> </a:t>
            </a:r>
            <a:r>
              <a:rPr lang="en-US" b="1" i="0" u="none" strike="noStrike">
                <a:solidFill>
                  <a:srgbClr val="FFFFFF"/>
                </a:solidFill>
                <a:effectLst/>
                <a:latin typeface="Arial"/>
              </a:rPr>
              <a:t>So that</a:t>
            </a:r>
            <a:r>
              <a:rPr lang="en-US" b="1">
                <a:solidFill>
                  <a:srgbClr val="FFFFFF"/>
                </a:solidFill>
                <a:latin typeface="Arial"/>
              </a:rPr>
              <a:t> </a:t>
            </a:r>
            <a:r>
              <a:rPr lang="en-US" b="1" i="0" u="none" strike="noStrike">
                <a:solidFill>
                  <a:srgbClr val="FFFFFF"/>
                </a:solidFill>
                <a:effectLst/>
                <a:latin typeface="Arial"/>
              </a:rPr>
              <a:t>users can watch from anywhere without 4G/5G</a:t>
            </a:r>
            <a:endParaRPr lang="en-US" b="0">
              <a:solidFill>
                <a:srgbClr val="FFFFFF"/>
              </a:solidFill>
              <a:effectLst/>
              <a:latin typeface="Arial"/>
            </a:endParaRPr>
          </a:p>
          <a:p>
            <a:br>
              <a:rPr lang="en-US"/>
            </a:br>
            <a:endParaRPr lang="en-US"/>
          </a:p>
        </p:txBody>
      </p:sp>
    </p:spTree>
    <p:extLst>
      <p:ext uri="{BB962C8B-B14F-4D97-AF65-F5344CB8AC3E}">
        <p14:creationId xmlns:p14="http://schemas.microsoft.com/office/powerpoint/2010/main" val="1736578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2" name="Google Shape;2042;p65"/>
          <p:cNvGrpSpPr/>
          <p:nvPr/>
        </p:nvGrpSpPr>
        <p:grpSpPr>
          <a:xfrm>
            <a:off x="7412901" y="3475636"/>
            <a:ext cx="1130500" cy="396105"/>
            <a:chOff x="2271950" y="2722775"/>
            <a:chExt cx="575875" cy="201775"/>
          </a:xfrm>
        </p:grpSpPr>
        <p:sp>
          <p:nvSpPr>
            <p:cNvPr id="2043" name="Google Shape;2043;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9" name="Google Shape;2049;p65"/>
          <p:cNvSpPr txBox="1">
            <a:spLocks noGrp="1"/>
          </p:cNvSpPr>
          <p:nvPr>
            <p:ph type="subTitle" idx="1"/>
          </p:nvPr>
        </p:nvSpPr>
        <p:spPr>
          <a:xfrm>
            <a:off x="773160" y="2216297"/>
            <a:ext cx="3508598" cy="14543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a:t>Users can </a:t>
            </a:r>
            <a:r>
              <a:rPr lang="en-US" sz="2000">
                <a:solidFill>
                  <a:schemeClr val="accent1"/>
                </a:solidFill>
              </a:rPr>
              <a:t>order food and drink</a:t>
            </a:r>
            <a:r>
              <a:rPr lang="en-US" sz="2000"/>
              <a:t> like in a movie theatre, then there will be a shipper to deliver to your place</a:t>
            </a:r>
            <a:endParaRPr lang="vi-VN" sz="2000"/>
          </a:p>
          <a:p>
            <a:pPr marL="0" lvl="0" indent="0" algn="just" rtl="0">
              <a:spcBef>
                <a:spcPts val="0"/>
              </a:spcBef>
              <a:spcAft>
                <a:spcPts val="0"/>
              </a:spcAft>
              <a:buNone/>
            </a:pPr>
            <a:r>
              <a:rPr lang="en-US" sz="2000">
                <a:sym typeface="Wingdings" panose="05000000000000000000" pitchFamily="2" charset="2"/>
              </a:rPr>
              <a:t> Bringing users a cinema-like experience at home</a:t>
            </a:r>
            <a:endParaRPr lang="en-US" sz="2000"/>
          </a:p>
          <a:p>
            <a:pPr marL="0" lvl="0" indent="0" algn="l" rtl="0">
              <a:spcBef>
                <a:spcPts val="0"/>
              </a:spcBef>
              <a:spcAft>
                <a:spcPts val="0"/>
              </a:spcAft>
              <a:buNone/>
            </a:pPr>
            <a:endParaRPr sz="1600" b="1">
              <a:solidFill>
                <a:schemeClr val="accent1"/>
              </a:solidFill>
            </a:endParaRPr>
          </a:p>
        </p:txBody>
      </p:sp>
      <p:sp>
        <p:nvSpPr>
          <p:cNvPr id="2050" name="Google Shape;2050;p65"/>
          <p:cNvSpPr txBox="1">
            <a:spLocks noGrp="1"/>
          </p:cNvSpPr>
          <p:nvPr>
            <p:ph type="title"/>
          </p:nvPr>
        </p:nvSpPr>
        <p:spPr>
          <a:xfrm>
            <a:off x="784581" y="1120647"/>
            <a:ext cx="3164277" cy="7273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L</a:t>
            </a:r>
            <a:r>
              <a:rPr lang="en" sz="4400"/>
              <a:t>ike at theatre!</a:t>
            </a:r>
            <a:endParaRPr sz="4400"/>
          </a:p>
        </p:txBody>
      </p:sp>
      <p:cxnSp>
        <p:nvCxnSpPr>
          <p:cNvPr id="2051" name="Google Shape;2051;p65"/>
          <p:cNvCxnSpPr/>
          <p:nvPr/>
        </p:nvCxnSpPr>
        <p:spPr>
          <a:xfrm>
            <a:off x="836800" y="2057446"/>
            <a:ext cx="2186400" cy="0"/>
          </a:xfrm>
          <a:prstGeom prst="straightConnector1">
            <a:avLst/>
          </a:prstGeom>
          <a:noFill/>
          <a:ln w="9525" cap="flat" cmpd="sng">
            <a:solidFill>
              <a:schemeClr val="dk1"/>
            </a:solidFill>
            <a:prstDash val="solid"/>
            <a:round/>
            <a:headEnd type="none" w="med" len="med"/>
            <a:tailEnd type="none" w="med" len="med"/>
          </a:ln>
        </p:spPr>
      </p:cxn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8149138" y="15571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170921" y="4180590"/>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740226" y="949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819768" y="4007797"/>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752839" y="71573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650531" y="1235602"/>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he Future of Film Is Ripe with Opportunity for Innovators">
            <a:extLst>
              <a:ext uri="{FF2B5EF4-FFF2-40B4-BE49-F238E27FC236}">
                <a16:creationId xmlns:a16="http://schemas.microsoft.com/office/drawing/2014/main" id="{3EE916C6-B1BA-4AE4-FC88-1EF7270691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2609" y="1487130"/>
            <a:ext cx="3748541" cy="2174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65"/>
          <p:cNvSpPr/>
          <p:nvPr/>
        </p:nvSpPr>
        <p:spPr>
          <a:xfrm>
            <a:off x="3170921" y="4004097"/>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819768" y="4007797"/>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49;p65">
            <a:extLst>
              <a:ext uri="{FF2B5EF4-FFF2-40B4-BE49-F238E27FC236}">
                <a16:creationId xmlns:a16="http://schemas.microsoft.com/office/drawing/2014/main" id="{DD50F96E-FCDD-AEC0-BDD3-D62B05D13DF8}"/>
              </a:ext>
            </a:extLst>
          </p:cNvPr>
          <p:cNvSpPr txBox="1">
            <a:spLocks noGrp="1"/>
          </p:cNvSpPr>
          <p:nvPr>
            <p:ph type="subTitle" idx="1"/>
          </p:nvPr>
        </p:nvSpPr>
        <p:spPr>
          <a:xfrm>
            <a:off x="672307" y="2241510"/>
            <a:ext cx="4333165" cy="14543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a:t>Added support for audio descriptions, narration has audio descriptions of visual elements.</a:t>
            </a:r>
          </a:p>
          <a:p>
            <a:pPr marL="0" lvl="0" indent="0" algn="just" rtl="0">
              <a:spcBef>
                <a:spcPts val="0"/>
              </a:spcBef>
              <a:spcAft>
                <a:spcPts val="0"/>
              </a:spcAft>
              <a:buNone/>
            </a:pPr>
            <a:r>
              <a:rPr lang="en-US" sz="2000">
                <a:sym typeface="Wingdings" panose="05000000000000000000" pitchFamily="2" charset="2"/>
              </a:rPr>
              <a:t> For deaf or blind people who want to enjoy movies.</a:t>
            </a:r>
            <a:endParaRPr lang="en-US" sz="2000"/>
          </a:p>
          <a:p>
            <a:pPr marL="0" lvl="0" indent="0" algn="just" rtl="0">
              <a:spcBef>
                <a:spcPts val="0"/>
              </a:spcBef>
              <a:spcAft>
                <a:spcPts val="0"/>
              </a:spcAft>
              <a:buNone/>
            </a:pPr>
            <a:endParaRPr lang="en-US" sz="2000" b="1">
              <a:solidFill>
                <a:schemeClr val="accent1"/>
              </a:solidFill>
            </a:endParaRPr>
          </a:p>
        </p:txBody>
      </p:sp>
      <p:sp>
        <p:nvSpPr>
          <p:cNvPr id="47" name="Google Shape;2050;p65">
            <a:extLst>
              <a:ext uri="{FF2B5EF4-FFF2-40B4-BE49-F238E27FC236}">
                <a16:creationId xmlns:a16="http://schemas.microsoft.com/office/drawing/2014/main" id="{1E1877FC-1612-9D02-A7C8-FA1F92C4FACC}"/>
              </a:ext>
            </a:extLst>
          </p:cNvPr>
          <p:cNvSpPr txBox="1">
            <a:spLocks noGrp="1"/>
          </p:cNvSpPr>
          <p:nvPr>
            <p:ph type="title"/>
          </p:nvPr>
        </p:nvSpPr>
        <p:spPr>
          <a:xfrm>
            <a:off x="705204" y="1076757"/>
            <a:ext cx="5700601" cy="7432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Support </a:t>
            </a:r>
            <a:r>
              <a:rPr lang="en-US" sz="4400">
                <a:solidFill>
                  <a:schemeClr val="accent1"/>
                </a:solidFill>
              </a:rPr>
              <a:t>deaf &amp; blind </a:t>
            </a:r>
            <a:r>
              <a:rPr lang="en-US" sz="4400"/>
              <a:t>people</a:t>
            </a:r>
            <a:endParaRPr sz="4400"/>
          </a:p>
        </p:txBody>
      </p:sp>
      <p:cxnSp>
        <p:nvCxnSpPr>
          <p:cNvPr id="48" name="Google Shape;2051;p65">
            <a:extLst>
              <a:ext uri="{FF2B5EF4-FFF2-40B4-BE49-F238E27FC236}">
                <a16:creationId xmlns:a16="http://schemas.microsoft.com/office/drawing/2014/main" id="{84622466-D6CF-A860-2961-2A0390B8F806}"/>
              </a:ext>
            </a:extLst>
          </p:cNvPr>
          <p:cNvCxnSpPr/>
          <p:nvPr/>
        </p:nvCxnSpPr>
        <p:spPr>
          <a:xfrm flipV="1">
            <a:off x="780771" y="2036434"/>
            <a:ext cx="4104940" cy="7938"/>
          </a:xfrm>
          <a:prstGeom prst="straightConnector1">
            <a:avLst/>
          </a:prstGeom>
          <a:noFill/>
          <a:ln w="9525" cap="flat" cmpd="sng">
            <a:solidFill>
              <a:schemeClr val="dk1"/>
            </a:solidFill>
            <a:prstDash val="solid"/>
            <a:round/>
            <a:headEnd type="none" w="med" len="med"/>
            <a:tailEnd type="none" w="med" len="med"/>
          </a:ln>
        </p:spPr>
      </p:cxnSp>
      <p:sp>
        <p:nvSpPr>
          <p:cNvPr id="49" name="Google Shape;2072;p65">
            <a:extLst>
              <a:ext uri="{FF2B5EF4-FFF2-40B4-BE49-F238E27FC236}">
                <a16:creationId xmlns:a16="http://schemas.microsoft.com/office/drawing/2014/main" id="{CC2540F4-2A87-DC46-26AA-9FBE360C91BC}"/>
              </a:ext>
            </a:extLst>
          </p:cNvPr>
          <p:cNvSpPr/>
          <p:nvPr/>
        </p:nvSpPr>
        <p:spPr>
          <a:xfrm>
            <a:off x="3752839" y="71573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73;p65">
            <a:extLst>
              <a:ext uri="{FF2B5EF4-FFF2-40B4-BE49-F238E27FC236}">
                <a16:creationId xmlns:a16="http://schemas.microsoft.com/office/drawing/2014/main" id="{9E13A301-0AE2-C0DF-0102-E051A47B0CEC}"/>
              </a:ext>
            </a:extLst>
          </p:cNvPr>
          <p:cNvSpPr/>
          <p:nvPr/>
        </p:nvSpPr>
        <p:spPr>
          <a:xfrm>
            <a:off x="3063094" y="88133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2" descr="Disney+ Titles with Audio Description • In Sight: Full Life">
            <a:extLst>
              <a:ext uri="{FF2B5EF4-FFF2-40B4-BE49-F238E27FC236}">
                <a16:creationId xmlns:a16="http://schemas.microsoft.com/office/drawing/2014/main" id="{B876A650-D4B3-82A2-AF1C-67472C151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0001" y="2159985"/>
            <a:ext cx="2022123" cy="151659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Document">
            <a:extLst>
              <a:ext uri="{FF2B5EF4-FFF2-40B4-BE49-F238E27FC236}">
                <a16:creationId xmlns:a16="http://schemas.microsoft.com/office/drawing/2014/main" id="{D13CCF74-533F-5ABF-C961-80F6EDBA0A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7211" y="2521324"/>
            <a:ext cx="1365850" cy="1365850"/>
          </a:xfrm>
          <a:prstGeom prst="rect">
            <a:avLst/>
          </a:prstGeom>
        </p:spPr>
      </p:pic>
    </p:spTree>
    <p:extLst>
      <p:ext uri="{BB962C8B-B14F-4D97-AF65-F5344CB8AC3E}">
        <p14:creationId xmlns:p14="http://schemas.microsoft.com/office/powerpoint/2010/main" val="317994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a:solidFill>
                  <a:schemeClr val="lt2"/>
                </a:solidFill>
                <a:latin typeface="Bebas Neue"/>
                <a:ea typeface="Bebas Neue"/>
                <a:cs typeface="Bebas Neue"/>
                <a:sym typeface="Bebas Neue"/>
              </a:rPr>
              <a:t>Business Objective</a:t>
            </a:r>
            <a:endParaRPr lang="en-US">
              <a:solidFill>
                <a:schemeClr val="lt2"/>
              </a:solidFill>
            </a:endParaRPr>
          </a:p>
        </p:txBody>
      </p:sp>
      <p:sp>
        <p:nvSpPr>
          <p:cNvPr id="2055" name="Google Shape;2055;p65"/>
          <p:cNvSpPr/>
          <p:nvPr/>
        </p:nvSpPr>
        <p:spPr>
          <a:xfrm>
            <a:off x="7675279" y="4067685"/>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65"/>
          <p:cNvSpPr/>
          <p:nvPr/>
        </p:nvSpPr>
        <p:spPr>
          <a:xfrm>
            <a:off x="4836827" y="1007422"/>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20492" y="3938104"/>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49;p65">
            <a:extLst>
              <a:ext uri="{FF2B5EF4-FFF2-40B4-BE49-F238E27FC236}">
                <a16:creationId xmlns:a16="http://schemas.microsoft.com/office/drawing/2014/main" id="{DD50F96E-FCDD-AEC0-BDD3-D62B05D13DF8}"/>
              </a:ext>
            </a:extLst>
          </p:cNvPr>
          <p:cNvSpPr txBox="1">
            <a:spLocks noGrp="1"/>
          </p:cNvSpPr>
          <p:nvPr>
            <p:ph type="subTitle" idx="1"/>
          </p:nvPr>
        </p:nvSpPr>
        <p:spPr>
          <a:xfrm>
            <a:off x="704990" y="1705027"/>
            <a:ext cx="2817570" cy="1454395"/>
          </a:xfrm>
          <a:prstGeom prst="rect">
            <a:avLst/>
          </a:prstGeom>
        </p:spPr>
        <p:txBody>
          <a:bodyPr spcFirstLastPara="1" wrap="square" lIns="91425" tIns="91425" rIns="91425" bIns="91425" anchor="t" anchorCtr="0">
            <a:noAutofit/>
          </a:bodyPr>
          <a:lstStyle/>
          <a:p>
            <a:pPr marL="0" indent="0" algn="just"/>
            <a:r>
              <a:rPr lang="en-US" sz="1800" b="1"/>
              <a:t>Movie Refund is allowed with these conditions: </a:t>
            </a:r>
            <a:endParaRPr lang="en-US" sz="1800"/>
          </a:p>
          <a:p>
            <a:pPr marL="0" indent="0" algn="just"/>
            <a:r>
              <a:rPr lang="en-US" sz="1800"/>
              <a:t>- First </a:t>
            </a:r>
            <a:r>
              <a:rPr lang="en-US" sz="1800" b="1">
                <a:solidFill>
                  <a:schemeClr val="accent1"/>
                </a:solidFill>
              </a:rPr>
              <a:t>15 minutes 1.0 speed no fast forward</a:t>
            </a:r>
            <a:r>
              <a:rPr lang="en-US" sz="1800"/>
              <a:t>. </a:t>
            </a:r>
          </a:p>
          <a:p>
            <a:pPr marL="0" indent="0" algn="just"/>
            <a:r>
              <a:rPr lang="en-US" sz="1800"/>
              <a:t>- Not be seen 100%</a:t>
            </a:r>
          </a:p>
          <a:p>
            <a:pPr marL="0" lvl="0" indent="0" algn="just" rtl="0">
              <a:spcBef>
                <a:spcPts val="0"/>
              </a:spcBef>
              <a:spcAft>
                <a:spcPts val="0"/>
              </a:spcAft>
              <a:buNone/>
            </a:pPr>
            <a:r>
              <a:rPr lang="en-US" sz="1800">
                <a:sym typeface="Wingdings" panose="05000000000000000000" pitchFamily="2" charset="2"/>
              </a:rPr>
              <a:t> For users who bought the wrong movie / heard bad reviews / felt bad when first saw it.</a:t>
            </a:r>
            <a:endParaRPr lang="en-US" sz="1800"/>
          </a:p>
          <a:p>
            <a:pPr marL="0" lvl="0" indent="0" algn="just" rtl="0">
              <a:spcBef>
                <a:spcPts val="0"/>
              </a:spcBef>
              <a:spcAft>
                <a:spcPts val="0"/>
              </a:spcAft>
              <a:buNone/>
            </a:pPr>
            <a:endParaRPr lang="en-US" b="1">
              <a:solidFill>
                <a:schemeClr val="accent1"/>
              </a:solidFill>
            </a:endParaRPr>
          </a:p>
        </p:txBody>
      </p:sp>
      <p:sp>
        <p:nvSpPr>
          <p:cNvPr id="47" name="Google Shape;2050;p65">
            <a:extLst>
              <a:ext uri="{FF2B5EF4-FFF2-40B4-BE49-F238E27FC236}">
                <a16:creationId xmlns:a16="http://schemas.microsoft.com/office/drawing/2014/main" id="{1E1877FC-1612-9D02-A7C8-FA1F92C4FACC}"/>
              </a:ext>
            </a:extLst>
          </p:cNvPr>
          <p:cNvSpPr txBox="1">
            <a:spLocks noGrp="1"/>
          </p:cNvSpPr>
          <p:nvPr>
            <p:ph type="title"/>
          </p:nvPr>
        </p:nvSpPr>
        <p:spPr>
          <a:xfrm>
            <a:off x="883564" y="778868"/>
            <a:ext cx="1784145" cy="7516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refund</a:t>
            </a:r>
          </a:p>
        </p:txBody>
      </p:sp>
      <p:cxnSp>
        <p:nvCxnSpPr>
          <p:cNvPr id="48" name="Google Shape;2051;p65">
            <a:extLst>
              <a:ext uri="{FF2B5EF4-FFF2-40B4-BE49-F238E27FC236}">
                <a16:creationId xmlns:a16="http://schemas.microsoft.com/office/drawing/2014/main" id="{84622466-D6CF-A860-2961-2A0390B8F806}"/>
              </a:ext>
            </a:extLst>
          </p:cNvPr>
          <p:cNvCxnSpPr/>
          <p:nvPr/>
        </p:nvCxnSpPr>
        <p:spPr>
          <a:xfrm>
            <a:off x="925980" y="1618548"/>
            <a:ext cx="2463746" cy="0"/>
          </a:xfrm>
          <a:prstGeom prst="straightConnector1">
            <a:avLst/>
          </a:prstGeom>
          <a:noFill/>
          <a:ln w="9525" cap="flat" cmpd="sng">
            <a:solidFill>
              <a:schemeClr val="dk1"/>
            </a:solidFill>
            <a:prstDash val="solid"/>
            <a:round/>
            <a:headEnd type="none" w="med" len="med"/>
            <a:tailEnd type="none" w="med" len="med"/>
          </a:ln>
        </p:spPr>
      </p:cxnSp>
      <p:sp>
        <p:nvSpPr>
          <p:cNvPr id="49" name="Google Shape;2072;p65">
            <a:extLst>
              <a:ext uri="{FF2B5EF4-FFF2-40B4-BE49-F238E27FC236}">
                <a16:creationId xmlns:a16="http://schemas.microsoft.com/office/drawing/2014/main" id="{CC2540F4-2A87-DC46-26AA-9FBE360C91BC}"/>
              </a:ext>
            </a:extLst>
          </p:cNvPr>
          <p:cNvSpPr/>
          <p:nvPr/>
        </p:nvSpPr>
        <p:spPr>
          <a:xfrm>
            <a:off x="3752839" y="71573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73;p65">
            <a:extLst>
              <a:ext uri="{FF2B5EF4-FFF2-40B4-BE49-F238E27FC236}">
                <a16:creationId xmlns:a16="http://schemas.microsoft.com/office/drawing/2014/main" id="{9E13A301-0AE2-C0DF-0102-E051A47B0CEC}"/>
              </a:ext>
            </a:extLst>
          </p:cNvPr>
          <p:cNvSpPr/>
          <p:nvPr/>
        </p:nvSpPr>
        <p:spPr>
          <a:xfrm>
            <a:off x="3063094" y="88133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2" name="Picture 10" descr="5 website công cụ giúp tìm phim hay trên Netflix - QuanTriMang.com">
            <a:extLst>
              <a:ext uri="{FF2B5EF4-FFF2-40B4-BE49-F238E27FC236}">
                <a16:creationId xmlns:a16="http://schemas.microsoft.com/office/drawing/2014/main" id="{07F31BDE-ED64-1E76-A743-6AB99D71D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135" y="1322524"/>
            <a:ext cx="4148427" cy="23080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677CE43-3D96-9A49-3F07-080028C1E97A}"/>
              </a:ext>
            </a:extLst>
          </p:cNvPr>
          <p:cNvSpPr/>
          <p:nvPr/>
        </p:nvSpPr>
        <p:spPr>
          <a:xfrm>
            <a:off x="3569532" y="3313972"/>
            <a:ext cx="4694307" cy="553998"/>
          </a:xfrm>
          <a:prstGeom prst="rect">
            <a:avLst/>
          </a:prstGeom>
          <a:noFill/>
        </p:spPr>
        <p:txBody>
          <a:bodyPr wrap="square" lIns="91440" tIns="45720" rIns="91440" bIns="45720">
            <a:spAutoFit/>
          </a:bodyPr>
          <a:lstStyle/>
          <a:p>
            <a:pPr algn="ctr"/>
            <a:r>
              <a:rPr lang="en-US" sz="3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Cancel films payment</a:t>
            </a:r>
            <a:endParaRPr lang="en-US" sz="30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620132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867289" y="3989544"/>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65"/>
          <p:cNvSpPr/>
          <p:nvPr/>
        </p:nvSpPr>
        <p:spPr>
          <a:xfrm>
            <a:off x="3170921" y="4004097"/>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66;p68">
            <a:extLst>
              <a:ext uri="{FF2B5EF4-FFF2-40B4-BE49-F238E27FC236}">
                <a16:creationId xmlns:a16="http://schemas.microsoft.com/office/drawing/2014/main" id="{5444B300-96DC-4C60-8DAA-151B8F0EC3A7}"/>
              </a:ext>
            </a:extLst>
          </p:cNvPr>
          <p:cNvSpPr txBox="1">
            <a:spLocks noGrp="1"/>
          </p:cNvSpPr>
          <p:nvPr>
            <p:ph type="subTitle" idx="1"/>
          </p:nvPr>
        </p:nvSpPr>
        <p:spPr>
          <a:xfrm>
            <a:off x="714442" y="2171150"/>
            <a:ext cx="3956513" cy="610275"/>
          </a:xfrm>
          <a:prstGeom prst="rect">
            <a:avLst/>
          </a:prstGeom>
        </p:spPr>
        <p:txBody>
          <a:bodyPr spcFirstLastPara="1" wrap="square" lIns="91425" tIns="91425" rIns="91425" bIns="91425" anchor="t" anchorCtr="0">
            <a:noAutofit/>
          </a:bodyPr>
          <a:lstStyle/>
          <a:p>
            <a:pPr marL="0" indent="0">
              <a:spcBef>
                <a:spcPts val="1000"/>
              </a:spcBef>
              <a:buClr>
                <a:schemeClr val="hlink"/>
              </a:buClr>
              <a:buSzPts val="1100"/>
            </a:pPr>
            <a:r>
              <a:rPr lang="en" sz="3200">
                <a:latin typeface="Bebas Neue"/>
                <a:ea typeface="Bebas Neue"/>
                <a:cs typeface="Bebas Neue"/>
                <a:sym typeface="Bebas Neue"/>
              </a:rPr>
              <a:t>Do you have any questions ?</a:t>
            </a:r>
            <a:endParaRPr sz="3200">
              <a:latin typeface="Bebas Neue"/>
              <a:ea typeface="Bebas Neue"/>
              <a:cs typeface="Bebas Neue"/>
              <a:sym typeface="Bebas Neue"/>
            </a:endParaRPr>
          </a:p>
        </p:txBody>
      </p:sp>
      <p:sp>
        <p:nvSpPr>
          <p:cNvPr id="39" name="Google Shape;2267;p68">
            <a:extLst>
              <a:ext uri="{FF2B5EF4-FFF2-40B4-BE49-F238E27FC236}">
                <a16:creationId xmlns:a16="http://schemas.microsoft.com/office/drawing/2014/main" id="{FB22A02D-DA3B-87AF-98FD-BDDCBC501ADC}"/>
              </a:ext>
            </a:extLst>
          </p:cNvPr>
          <p:cNvSpPr txBox="1">
            <a:spLocks noGrp="1"/>
          </p:cNvSpPr>
          <p:nvPr>
            <p:ph type="title"/>
          </p:nvPr>
        </p:nvSpPr>
        <p:spPr>
          <a:xfrm>
            <a:off x="722380" y="89415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a:t>THANKS!</a:t>
            </a:r>
          </a:p>
        </p:txBody>
      </p:sp>
      <p:cxnSp>
        <p:nvCxnSpPr>
          <p:cNvPr id="40" name="Google Shape;2268;p68">
            <a:extLst>
              <a:ext uri="{FF2B5EF4-FFF2-40B4-BE49-F238E27FC236}">
                <a16:creationId xmlns:a16="http://schemas.microsoft.com/office/drawing/2014/main" id="{68B36817-D6B6-268A-1CCE-3D1B087AC2B4}"/>
              </a:ext>
            </a:extLst>
          </p:cNvPr>
          <p:cNvCxnSpPr/>
          <p:nvPr/>
        </p:nvCxnSpPr>
        <p:spPr>
          <a:xfrm>
            <a:off x="1821900" y="2015077"/>
            <a:ext cx="3232500" cy="0"/>
          </a:xfrm>
          <a:prstGeom prst="straightConnector1">
            <a:avLst/>
          </a:prstGeom>
          <a:noFill/>
          <a:ln w="9525" cap="flat" cmpd="sng">
            <a:solidFill>
              <a:schemeClr val="dk1"/>
            </a:solidFill>
            <a:prstDash val="solid"/>
            <a:round/>
            <a:headEnd type="none" w="med" len="med"/>
            <a:tailEnd type="none" w="med" len="med"/>
          </a:ln>
        </p:spPr>
      </p:cxnSp>
      <p:sp>
        <p:nvSpPr>
          <p:cNvPr id="41" name="Google Shape;2313;p68">
            <a:extLst>
              <a:ext uri="{FF2B5EF4-FFF2-40B4-BE49-F238E27FC236}">
                <a16:creationId xmlns:a16="http://schemas.microsoft.com/office/drawing/2014/main" id="{0F1A6764-C1F9-18AF-EC15-5569B49D572B}"/>
              </a:ext>
            </a:extLst>
          </p:cNvPr>
          <p:cNvSpPr/>
          <p:nvPr/>
        </p:nvSpPr>
        <p:spPr>
          <a:xfrm>
            <a:off x="3930454" y="132906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2274;p68">
            <a:extLst>
              <a:ext uri="{FF2B5EF4-FFF2-40B4-BE49-F238E27FC236}">
                <a16:creationId xmlns:a16="http://schemas.microsoft.com/office/drawing/2014/main" id="{6294EF2F-278C-27A2-DF7A-193DC059B91C}"/>
              </a:ext>
            </a:extLst>
          </p:cNvPr>
          <p:cNvGrpSpPr/>
          <p:nvPr/>
        </p:nvGrpSpPr>
        <p:grpSpPr>
          <a:xfrm>
            <a:off x="5419191" y="718476"/>
            <a:ext cx="3369676" cy="3605166"/>
            <a:chOff x="5419191" y="718476"/>
            <a:chExt cx="3369676" cy="3605166"/>
          </a:xfrm>
        </p:grpSpPr>
        <p:grpSp>
          <p:nvGrpSpPr>
            <p:cNvPr id="58" name="Google Shape;2275;p68">
              <a:extLst>
                <a:ext uri="{FF2B5EF4-FFF2-40B4-BE49-F238E27FC236}">
                  <a16:creationId xmlns:a16="http://schemas.microsoft.com/office/drawing/2014/main" id="{7E5CB874-6C31-E09C-3989-70C4A800FDD8}"/>
                </a:ext>
              </a:extLst>
            </p:cNvPr>
            <p:cNvGrpSpPr/>
            <p:nvPr/>
          </p:nvGrpSpPr>
          <p:grpSpPr>
            <a:xfrm flipH="1">
              <a:off x="7684431" y="3475491"/>
              <a:ext cx="953591" cy="334099"/>
              <a:chOff x="2271950" y="2722775"/>
              <a:chExt cx="575875" cy="201775"/>
            </a:xfrm>
          </p:grpSpPr>
          <p:sp>
            <p:nvSpPr>
              <p:cNvPr id="91" name="Google Shape;2276;p68">
                <a:extLst>
                  <a:ext uri="{FF2B5EF4-FFF2-40B4-BE49-F238E27FC236}">
                    <a16:creationId xmlns:a16="http://schemas.microsoft.com/office/drawing/2014/main" id="{32C0F6EB-4974-AAB6-DB0D-09FB005082F1}"/>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77;p68">
                <a:extLst>
                  <a:ext uri="{FF2B5EF4-FFF2-40B4-BE49-F238E27FC236}">
                    <a16:creationId xmlns:a16="http://schemas.microsoft.com/office/drawing/2014/main" id="{85C15519-EB75-40F4-0670-BFB57D9BD3E5}"/>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78;p68">
                <a:extLst>
                  <a:ext uri="{FF2B5EF4-FFF2-40B4-BE49-F238E27FC236}">
                    <a16:creationId xmlns:a16="http://schemas.microsoft.com/office/drawing/2014/main" id="{5D396B14-31D1-B40F-07B1-336C1E6C4D12}"/>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79;p68">
                <a:extLst>
                  <a:ext uri="{FF2B5EF4-FFF2-40B4-BE49-F238E27FC236}">
                    <a16:creationId xmlns:a16="http://schemas.microsoft.com/office/drawing/2014/main" id="{10724B73-8896-5D7A-9C57-08352877E44F}"/>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80;p68">
                <a:extLst>
                  <a:ext uri="{FF2B5EF4-FFF2-40B4-BE49-F238E27FC236}">
                    <a16:creationId xmlns:a16="http://schemas.microsoft.com/office/drawing/2014/main" id="{A98E7AD0-3B18-A75D-C37A-5C8982BC17EC}"/>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281;p68">
              <a:extLst>
                <a:ext uri="{FF2B5EF4-FFF2-40B4-BE49-F238E27FC236}">
                  <a16:creationId xmlns:a16="http://schemas.microsoft.com/office/drawing/2014/main" id="{3909F459-DF3C-8CDF-2927-4E06E113359E}"/>
                </a:ext>
              </a:extLst>
            </p:cNvPr>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2282;p68">
              <a:extLst>
                <a:ext uri="{FF2B5EF4-FFF2-40B4-BE49-F238E27FC236}">
                  <a16:creationId xmlns:a16="http://schemas.microsoft.com/office/drawing/2014/main" id="{5FFF4EB6-31C3-3B06-5B97-0D831DFD4018}"/>
                </a:ext>
              </a:extLst>
            </p:cNvPr>
            <p:cNvGrpSpPr/>
            <p:nvPr/>
          </p:nvGrpSpPr>
          <p:grpSpPr>
            <a:xfrm flipH="1">
              <a:off x="5419191" y="1974291"/>
              <a:ext cx="858975" cy="300968"/>
              <a:chOff x="2271950" y="2722775"/>
              <a:chExt cx="575875" cy="201775"/>
            </a:xfrm>
          </p:grpSpPr>
          <p:sp>
            <p:nvSpPr>
              <p:cNvPr id="86" name="Google Shape;2283;p68">
                <a:extLst>
                  <a:ext uri="{FF2B5EF4-FFF2-40B4-BE49-F238E27FC236}">
                    <a16:creationId xmlns:a16="http://schemas.microsoft.com/office/drawing/2014/main" id="{68EC5DD8-FA8D-82A4-F0CC-E5A83E92D857}"/>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84;p68">
                <a:extLst>
                  <a:ext uri="{FF2B5EF4-FFF2-40B4-BE49-F238E27FC236}">
                    <a16:creationId xmlns:a16="http://schemas.microsoft.com/office/drawing/2014/main" id="{C4D2BEAD-865B-8F27-11ED-47600D9753B5}"/>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85;p68">
                <a:extLst>
                  <a:ext uri="{FF2B5EF4-FFF2-40B4-BE49-F238E27FC236}">
                    <a16:creationId xmlns:a16="http://schemas.microsoft.com/office/drawing/2014/main" id="{B7F4DAF7-4627-5B06-8756-CCB1A8B5E3D1}"/>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86;p68">
                <a:extLst>
                  <a:ext uri="{FF2B5EF4-FFF2-40B4-BE49-F238E27FC236}">
                    <a16:creationId xmlns:a16="http://schemas.microsoft.com/office/drawing/2014/main" id="{D65F1298-DEB5-06A1-AA80-D7DC95F01DF8}"/>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87;p68">
                <a:extLst>
                  <a:ext uri="{FF2B5EF4-FFF2-40B4-BE49-F238E27FC236}">
                    <a16:creationId xmlns:a16="http://schemas.microsoft.com/office/drawing/2014/main" id="{82AFD429-86D5-1945-98D5-63564367D688}"/>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2288;p68">
              <a:extLst>
                <a:ext uri="{FF2B5EF4-FFF2-40B4-BE49-F238E27FC236}">
                  <a16:creationId xmlns:a16="http://schemas.microsoft.com/office/drawing/2014/main" id="{3EE75265-1E25-BC31-E1C9-E6A0C4807E0A}"/>
                </a:ext>
              </a:extLst>
            </p:cNvPr>
            <p:cNvGrpSpPr/>
            <p:nvPr/>
          </p:nvGrpSpPr>
          <p:grpSpPr>
            <a:xfrm>
              <a:off x="7039690" y="2776447"/>
              <a:ext cx="1068760" cy="1547196"/>
              <a:chOff x="-1602050" y="2114015"/>
              <a:chExt cx="1213397" cy="1756580"/>
            </a:xfrm>
          </p:grpSpPr>
          <p:sp>
            <p:nvSpPr>
              <p:cNvPr id="80" name="Google Shape;2289;p68">
                <a:extLst>
                  <a:ext uri="{FF2B5EF4-FFF2-40B4-BE49-F238E27FC236}">
                    <a16:creationId xmlns:a16="http://schemas.microsoft.com/office/drawing/2014/main" id="{71D05F32-B284-D8D7-75DC-57B0B2331E17}"/>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90;p68">
                <a:extLst>
                  <a:ext uri="{FF2B5EF4-FFF2-40B4-BE49-F238E27FC236}">
                    <a16:creationId xmlns:a16="http://schemas.microsoft.com/office/drawing/2014/main" id="{6D384E4D-5296-AD9F-0340-5110E9BB3572}"/>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91;p68">
                <a:extLst>
                  <a:ext uri="{FF2B5EF4-FFF2-40B4-BE49-F238E27FC236}">
                    <a16:creationId xmlns:a16="http://schemas.microsoft.com/office/drawing/2014/main" id="{9FFD34D2-BF9E-8CA5-0DA2-326F16A8CA9F}"/>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92;p68">
                <a:extLst>
                  <a:ext uri="{FF2B5EF4-FFF2-40B4-BE49-F238E27FC236}">
                    <a16:creationId xmlns:a16="http://schemas.microsoft.com/office/drawing/2014/main" id="{F107F9F7-26AF-F5C5-7AAA-6D86AFB12E60}"/>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93;p68">
                <a:extLst>
                  <a:ext uri="{FF2B5EF4-FFF2-40B4-BE49-F238E27FC236}">
                    <a16:creationId xmlns:a16="http://schemas.microsoft.com/office/drawing/2014/main" id="{0445432A-529F-AFA8-1880-68C69FEAD2DD}"/>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94;p68">
                <a:extLst>
                  <a:ext uri="{FF2B5EF4-FFF2-40B4-BE49-F238E27FC236}">
                    <a16:creationId xmlns:a16="http://schemas.microsoft.com/office/drawing/2014/main" id="{C2C64F80-0499-4299-EE7C-CC1B2EA2B539}"/>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2295;p68">
              <a:extLst>
                <a:ext uri="{FF2B5EF4-FFF2-40B4-BE49-F238E27FC236}">
                  <a16:creationId xmlns:a16="http://schemas.microsoft.com/office/drawing/2014/main" id="{F6845CF2-9B92-2EBE-8402-520512C66DB5}"/>
                </a:ext>
              </a:extLst>
            </p:cNvPr>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96;p68">
              <a:extLst>
                <a:ext uri="{FF2B5EF4-FFF2-40B4-BE49-F238E27FC236}">
                  <a16:creationId xmlns:a16="http://schemas.microsoft.com/office/drawing/2014/main" id="{85462F2F-A07C-7FA8-BB32-5AE3A38D5536}"/>
                </a:ext>
              </a:extLst>
            </p:cNvPr>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97;p68">
              <a:extLst>
                <a:ext uri="{FF2B5EF4-FFF2-40B4-BE49-F238E27FC236}">
                  <a16:creationId xmlns:a16="http://schemas.microsoft.com/office/drawing/2014/main" id="{C1466D62-7F91-E018-8E8A-7BBAE4332155}"/>
                </a:ext>
              </a:extLst>
            </p:cNvPr>
            <p:cNvSpPr/>
            <p:nvPr/>
          </p:nvSpPr>
          <p:spPr>
            <a:xfrm flipH="1">
              <a:off x="5741973" y="28342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98;p68">
              <a:extLst>
                <a:ext uri="{FF2B5EF4-FFF2-40B4-BE49-F238E27FC236}">
                  <a16:creationId xmlns:a16="http://schemas.microsoft.com/office/drawing/2014/main" id="{545DC489-76DF-C26C-ED49-BD0E5D675DA0}"/>
                </a:ext>
              </a:extLst>
            </p:cNvPr>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99;p68">
              <a:extLst>
                <a:ext uri="{FF2B5EF4-FFF2-40B4-BE49-F238E27FC236}">
                  <a16:creationId xmlns:a16="http://schemas.microsoft.com/office/drawing/2014/main" id="{8E253383-1A16-851D-716B-7266D94D2160}"/>
                </a:ext>
              </a:extLst>
            </p:cNvPr>
            <p:cNvSpPr/>
            <p:nvPr/>
          </p:nvSpPr>
          <p:spPr>
            <a:xfrm flipH="1">
              <a:off x="5778570" y="35724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00;p68">
              <a:extLst>
                <a:ext uri="{FF2B5EF4-FFF2-40B4-BE49-F238E27FC236}">
                  <a16:creationId xmlns:a16="http://schemas.microsoft.com/office/drawing/2014/main" id="{434ECA50-8732-AB13-F715-A7F39B27538C}"/>
                </a:ext>
              </a:extLst>
            </p:cNvPr>
            <p:cNvSpPr/>
            <p:nvPr/>
          </p:nvSpPr>
          <p:spPr>
            <a:xfrm flipH="1">
              <a:off x="5557224" y="126262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01;p68">
              <a:extLst>
                <a:ext uri="{FF2B5EF4-FFF2-40B4-BE49-F238E27FC236}">
                  <a16:creationId xmlns:a16="http://schemas.microsoft.com/office/drawing/2014/main" id="{478C956F-DEA0-EA72-5BDA-4EF2EC9F3FF5}"/>
                </a:ext>
              </a:extLst>
            </p:cNvPr>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02;p68">
              <a:extLst>
                <a:ext uri="{FF2B5EF4-FFF2-40B4-BE49-F238E27FC236}">
                  <a16:creationId xmlns:a16="http://schemas.microsoft.com/office/drawing/2014/main" id="{797C0659-A38E-9DE7-19DD-D915AC64C38E}"/>
                </a:ext>
              </a:extLst>
            </p:cNvPr>
            <p:cNvSpPr/>
            <p:nvPr/>
          </p:nvSpPr>
          <p:spPr>
            <a:xfrm flipH="1">
              <a:off x="7997824" y="2239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03;p68">
              <a:extLst>
                <a:ext uri="{FF2B5EF4-FFF2-40B4-BE49-F238E27FC236}">
                  <a16:creationId xmlns:a16="http://schemas.microsoft.com/office/drawing/2014/main" id="{1D924A49-682D-BEFC-5432-604B070586B4}"/>
                </a:ext>
              </a:extLst>
            </p:cNvPr>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04;p68">
              <a:extLst>
                <a:ext uri="{FF2B5EF4-FFF2-40B4-BE49-F238E27FC236}">
                  <a16:creationId xmlns:a16="http://schemas.microsoft.com/office/drawing/2014/main" id="{54346176-02C5-C92F-B86F-D86760944ED7}"/>
                </a:ext>
              </a:extLst>
            </p:cNvPr>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05;p68">
              <a:extLst>
                <a:ext uri="{FF2B5EF4-FFF2-40B4-BE49-F238E27FC236}">
                  <a16:creationId xmlns:a16="http://schemas.microsoft.com/office/drawing/2014/main" id="{35E83B56-16B7-4461-A322-314F8D90B92D}"/>
                </a:ext>
              </a:extLst>
            </p:cNvPr>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2306;p68">
              <a:extLst>
                <a:ext uri="{FF2B5EF4-FFF2-40B4-BE49-F238E27FC236}">
                  <a16:creationId xmlns:a16="http://schemas.microsoft.com/office/drawing/2014/main" id="{50F0C72E-1891-8664-6C3E-EE595E670FD4}"/>
                </a:ext>
              </a:extLst>
            </p:cNvPr>
            <p:cNvGrpSpPr/>
            <p:nvPr/>
          </p:nvGrpSpPr>
          <p:grpSpPr>
            <a:xfrm>
              <a:off x="5994591" y="1496066"/>
              <a:ext cx="1068791" cy="1338198"/>
              <a:chOff x="3443324" y="1093103"/>
              <a:chExt cx="2097725" cy="2626492"/>
            </a:xfrm>
          </p:grpSpPr>
          <p:sp>
            <p:nvSpPr>
              <p:cNvPr id="76" name="Google Shape;2307;p68">
                <a:extLst>
                  <a:ext uri="{FF2B5EF4-FFF2-40B4-BE49-F238E27FC236}">
                    <a16:creationId xmlns:a16="http://schemas.microsoft.com/office/drawing/2014/main" id="{E190046F-FD31-4F4E-11B9-7724BD363A90}"/>
                  </a:ext>
                </a:extLst>
              </p:cNvPr>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08;p68">
                <a:extLst>
                  <a:ext uri="{FF2B5EF4-FFF2-40B4-BE49-F238E27FC236}">
                    <a16:creationId xmlns:a16="http://schemas.microsoft.com/office/drawing/2014/main" id="{4268BE35-1EA5-9C3D-63D1-38E7F7BC8AC5}"/>
                  </a:ext>
                </a:extLst>
              </p:cNvPr>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09;p68">
                <a:extLst>
                  <a:ext uri="{FF2B5EF4-FFF2-40B4-BE49-F238E27FC236}">
                    <a16:creationId xmlns:a16="http://schemas.microsoft.com/office/drawing/2014/main" id="{410960FA-0E1A-4619-8B25-5EBC290433FD}"/>
                  </a:ext>
                </a:extLst>
              </p:cNvPr>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10;p68">
                <a:extLst>
                  <a:ext uri="{FF2B5EF4-FFF2-40B4-BE49-F238E27FC236}">
                    <a16:creationId xmlns:a16="http://schemas.microsoft.com/office/drawing/2014/main" id="{BCEF5939-13C0-157F-DF88-0C85ACD3EA28}"/>
                  </a:ext>
                </a:extLst>
              </p:cNvPr>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311;p68">
              <a:extLst>
                <a:ext uri="{FF2B5EF4-FFF2-40B4-BE49-F238E27FC236}">
                  <a16:creationId xmlns:a16="http://schemas.microsoft.com/office/drawing/2014/main" id="{17DB37F6-1B40-69BD-4935-0ED6E61C80E4}"/>
                </a:ext>
              </a:extLst>
            </p:cNvPr>
            <p:cNvSpPr/>
            <p:nvPr/>
          </p:nvSpPr>
          <p:spPr>
            <a:xfrm rot="7198898">
              <a:off x="7705699" y="8475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12;p68">
              <a:extLst>
                <a:ext uri="{FF2B5EF4-FFF2-40B4-BE49-F238E27FC236}">
                  <a16:creationId xmlns:a16="http://schemas.microsoft.com/office/drawing/2014/main" id="{C73F830E-356C-B3DE-E5F2-3485D5EA01A3}"/>
                </a:ext>
              </a:extLst>
            </p:cNvPr>
            <p:cNvSpPr/>
            <p:nvPr/>
          </p:nvSpPr>
          <p:spPr>
            <a:xfrm rot="7201932">
              <a:off x="8143687" y="1509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935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8"/>
          <p:cNvCxnSpPr/>
          <p:nvPr/>
        </p:nvCxnSpPr>
        <p:spPr>
          <a:xfrm>
            <a:off x="5579436" y="206412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8"/>
          <p:cNvCxnSpPr/>
          <p:nvPr/>
        </p:nvCxnSpPr>
        <p:spPr>
          <a:xfrm>
            <a:off x="1630456" y="3815132"/>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638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8"/>
          <p:cNvCxnSpPr/>
          <p:nvPr/>
        </p:nvCxnSpPr>
        <p:spPr>
          <a:xfrm>
            <a:off x="5579436" y="3815132"/>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744006"/>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
        <p:nvSpPr>
          <p:cNvPr id="506" name="Google Shape;506;p38"/>
          <p:cNvSpPr txBox="1">
            <a:spLocks noGrp="1"/>
          </p:cNvSpPr>
          <p:nvPr>
            <p:ph type="title"/>
          </p:nvPr>
        </p:nvSpPr>
        <p:spPr>
          <a:xfrm>
            <a:off x="1605242" y="1609117"/>
            <a:ext cx="2236517" cy="451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background</a:t>
            </a:r>
          </a:p>
        </p:txBody>
      </p:sp>
      <p:sp>
        <p:nvSpPr>
          <p:cNvPr id="507" name="Google Shape;507;p38"/>
          <p:cNvSpPr txBox="1">
            <a:spLocks noGrp="1"/>
          </p:cNvSpPr>
          <p:nvPr>
            <p:ph type="subTitle" idx="1"/>
          </p:nvPr>
        </p:nvSpPr>
        <p:spPr>
          <a:xfrm>
            <a:off x="1607343" y="2108713"/>
            <a:ext cx="22305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the situation was</a:t>
            </a:r>
            <a:endParaRPr lang="en-US"/>
          </a:p>
        </p:txBody>
      </p:sp>
      <p:sp>
        <p:nvSpPr>
          <p:cNvPr id="508" name="Google Shape;508;p38"/>
          <p:cNvSpPr txBox="1">
            <a:spLocks noGrp="1"/>
          </p:cNvSpPr>
          <p:nvPr>
            <p:ph type="title" idx="2"/>
          </p:nvPr>
        </p:nvSpPr>
        <p:spPr>
          <a:xfrm>
            <a:off x="830359" y="1967343"/>
            <a:ext cx="678283"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09" name="Google Shape;509;p38"/>
          <p:cNvCxnSpPr/>
          <p:nvPr/>
        </p:nvCxnSpPr>
        <p:spPr>
          <a:xfrm>
            <a:off x="1628354" y="2094239"/>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583318" y="1571185"/>
            <a:ext cx="2184561" cy="4602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Competitors</a:t>
            </a:r>
          </a:p>
        </p:txBody>
      </p:sp>
      <p:sp>
        <p:nvSpPr>
          <p:cNvPr id="511" name="Google Shape;511;p38"/>
          <p:cNvSpPr txBox="1">
            <a:spLocks noGrp="1"/>
          </p:cNvSpPr>
          <p:nvPr>
            <p:ph type="subTitle" idx="4"/>
          </p:nvPr>
        </p:nvSpPr>
        <p:spPr>
          <a:xfrm>
            <a:off x="5583305" y="2108712"/>
            <a:ext cx="2180074"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 we will compete</a:t>
            </a:r>
            <a:endParaRPr lang="en-US"/>
          </a:p>
        </p:txBody>
      </p:sp>
      <p:sp>
        <p:nvSpPr>
          <p:cNvPr id="512" name="Google Shape;512;p38"/>
          <p:cNvSpPr txBox="1">
            <a:spLocks noGrp="1"/>
          </p:cNvSpPr>
          <p:nvPr>
            <p:ph type="title" idx="5"/>
          </p:nvPr>
        </p:nvSpPr>
        <p:spPr>
          <a:xfrm>
            <a:off x="4663811" y="1876899"/>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3" name="Google Shape;513;p38"/>
          <p:cNvSpPr txBox="1">
            <a:spLocks noGrp="1"/>
          </p:cNvSpPr>
          <p:nvPr>
            <p:ph type="title" idx="6"/>
          </p:nvPr>
        </p:nvSpPr>
        <p:spPr>
          <a:xfrm>
            <a:off x="1633170" y="3330594"/>
            <a:ext cx="2186091"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opportunity</a:t>
            </a:r>
            <a:endParaRPr/>
          </a:p>
        </p:txBody>
      </p:sp>
      <p:sp>
        <p:nvSpPr>
          <p:cNvPr id="514" name="Google Shape;514;p38"/>
          <p:cNvSpPr txBox="1">
            <a:spLocks noGrp="1"/>
          </p:cNvSpPr>
          <p:nvPr>
            <p:ph type="subTitle" idx="7"/>
          </p:nvPr>
        </p:nvSpPr>
        <p:spPr>
          <a:xfrm>
            <a:off x="1633157" y="3817695"/>
            <a:ext cx="2180074" cy="554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we can succeed</a:t>
            </a:r>
            <a:endParaRPr lang="en-US"/>
          </a:p>
        </p:txBody>
      </p:sp>
      <p:sp>
        <p:nvSpPr>
          <p:cNvPr id="515" name="Google Shape;515;p38"/>
          <p:cNvSpPr txBox="1">
            <a:spLocks noGrp="1"/>
          </p:cNvSpPr>
          <p:nvPr>
            <p:ph type="title" idx="8"/>
          </p:nvPr>
        </p:nvSpPr>
        <p:spPr>
          <a:xfrm>
            <a:off x="806111" y="3643747"/>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6" name="Google Shape;516;p38"/>
          <p:cNvSpPr txBox="1">
            <a:spLocks noGrp="1"/>
          </p:cNvSpPr>
          <p:nvPr>
            <p:ph type="title" idx="9"/>
          </p:nvPr>
        </p:nvSpPr>
        <p:spPr>
          <a:xfrm>
            <a:off x="5583318" y="3330594"/>
            <a:ext cx="2184562" cy="434996"/>
          </a:xfrm>
          <a:prstGeom prst="rect">
            <a:avLst/>
          </a:prstGeom>
        </p:spPr>
        <p:txBody>
          <a:bodyPr spcFirstLastPara="1" wrap="square" lIns="91425" tIns="91425" rIns="91425" bIns="91425" anchor="t" anchorCtr="0">
            <a:noAutofit/>
          </a:bodyPr>
          <a:lstStyle/>
          <a:p>
            <a:pPr algn="ctr"/>
            <a:r>
              <a:rPr lang="en-US"/>
              <a:t>B</a:t>
            </a:r>
            <a:r>
              <a:rPr lang="en" err="1"/>
              <a:t>usiness</a:t>
            </a:r>
            <a:r>
              <a:rPr lang="en"/>
              <a:t> goals</a:t>
            </a:r>
          </a:p>
          <a:p>
            <a:pPr marL="0" lvl="0" indent="0" algn="ctr">
              <a:spcBef>
                <a:spcPts val="0"/>
              </a:spcBef>
              <a:spcAft>
                <a:spcPts val="0"/>
              </a:spcAft>
              <a:buNone/>
            </a:pPr>
            <a:endParaRPr lang="en"/>
          </a:p>
        </p:txBody>
      </p:sp>
      <p:sp>
        <p:nvSpPr>
          <p:cNvPr id="517" name="Google Shape;517;p38"/>
          <p:cNvSpPr txBox="1">
            <a:spLocks noGrp="1"/>
          </p:cNvSpPr>
          <p:nvPr>
            <p:ph type="subTitle" idx="13"/>
          </p:nvPr>
        </p:nvSpPr>
        <p:spPr>
          <a:xfrm>
            <a:off x="5583304" y="3859718"/>
            <a:ext cx="2180074" cy="5802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expect</a:t>
            </a:r>
            <a:endParaRPr lang="en-US"/>
          </a:p>
        </p:txBody>
      </p:sp>
      <p:sp>
        <p:nvSpPr>
          <p:cNvPr id="518" name="Google Shape;518;p38"/>
          <p:cNvSpPr txBox="1">
            <a:spLocks noGrp="1"/>
          </p:cNvSpPr>
          <p:nvPr>
            <p:ph type="title" idx="14"/>
          </p:nvPr>
        </p:nvSpPr>
        <p:spPr>
          <a:xfrm>
            <a:off x="46638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167876" y="30611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933116" y="2782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4459672" y="887667"/>
            <a:ext cx="3793069"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background</a:t>
            </a:r>
            <a:endParaRPr/>
          </a:p>
        </p:txBody>
      </p:sp>
      <p:sp>
        <p:nvSpPr>
          <p:cNvPr id="557" name="Google Shape;557;p39"/>
          <p:cNvSpPr/>
          <p:nvPr/>
        </p:nvSpPr>
        <p:spPr>
          <a:xfrm>
            <a:off x="4542256" y="1267681"/>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cxnSp>
        <p:nvCxnSpPr>
          <p:cNvPr id="623" name="Google Shape;623;p39"/>
          <p:cNvCxnSpPr/>
          <p:nvPr/>
        </p:nvCxnSpPr>
        <p:spPr>
          <a:xfrm>
            <a:off x="4459568" y="1864927"/>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39">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txBox="1">
            <a:spLocks noGrp="1"/>
          </p:cNvSpPr>
          <p:nvPr>
            <p:ph type="subTitle" idx="1"/>
          </p:nvPr>
        </p:nvSpPr>
        <p:spPr>
          <a:xfrm>
            <a:off x="4459672" y="1904614"/>
            <a:ext cx="3793069" cy="2348884"/>
          </a:xfrm>
          <a:prstGeom prst="rect">
            <a:avLst/>
          </a:prstGeom>
        </p:spPr>
        <p:txBody>
          <a:bodyPr spcFirstLastPara="1" wrap="square" lIns="91425" tIns="91425" rIns="91425" bIns="91425" anchor="t" anchorCtr="0">
            <a:noAutofit/>
          </a:bodyPr>
          <a:lstStyle/>
          <a:p>
            <a:pPr marL="0" indent="0" algn="just"/>
            <a:r>
              <a:rPr lang="en" sz="1800"/>
              <a:t>The s</a:t>
            </a:r>
            <a:r>
              <a:rPr lang="en-US" sz="1800" err="1"/>
              <a:t>uccesses</a:t>
            </a:r>
            <a:r>
              <a:rPr lang="en-US" sz="1800"/>
              <a:t> of many </a:t>
            </a:r>
            <a:r>
              <a:rPr lang="en-US" sz="1800">
                <a:solidFill>
                  <a:schemeClr val="accent1"/>
                </a:solidFill>
              </a:rPr>
              <a:t>video on demand (VOD) services </a:t>
            </a:r>
            <a:r>
              <a:rPr lang="en-US" sz="1800">
                <a:solidFill>
                  <a:srgbClr val="FFFFFF"/>
                </a:solidFill>
              </a:rPr>
              <a:t>due</a:t>
            </a:r>
            <a:r>
              <a:rPr lang="en-US" sz="1800"/>
              <a:t> to COVID-19 pandemic. How does it happen?</a:t>
            </a:r>
            <a:endParaRPr lang="vi-VN" sz="1800"/>
          </a:p>
        </p:txBody>
      </p:sp>
      <p:sp>
        <p:nvSpPr>
          <p:cNvPr id="18" name="Google Shape;504;p38">
            <a:extLst>
              <a:ext uri="{FF2B5EF4-FFF2-40B4-BE49-F238E27FC236}">
                <a16:creationId xmlns:a16="http://schemas.microsoft.com/office/drawing/2014/main" id="{CFF71318-7920-E27C-7754-E1E7804F114C}"/>
              </a:ext>
            </a:extLst>
          </p:cNvPr>
          <p:cNvSpPr/>
          <p:nvPr/>
        </p:nvSpPr>
        <p:spPr>
          <a:xfrm>
            <a:off x="4450594" y="994498"/>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8;p38">
            <a:extLst>
              <a:ext uri="{FF2B5EF4-FFF2-40B4-BE49-F238E27FC236}">
                <a16:creationId xmlns:a16="http://schemas.microsoft.com/office/drawing/2014/main" id="{13820BD0-149F-827E-B904-62D5B22ADC72}"/>
              </a:ext>
            </a:extLst>
          </p:cNvPr>
          <p:cNvSpPr txBox="1">
            <a:spLocks/>
          </p:cNvSpPr>
          <p:nvPr/>
        </p:nvSpPr>
        <p:spPr>
          <a:xfrm>
            <a:off x="4450594" y="1177742"/>
            <a:ext cx="711900" cy="34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solidFill>
                  <a:srgbClr val="0E166C"/>
                </a:solidFill>
                <a:latin typeface="Bebas Neue"/>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1054" name="Picture 30" descr="Cincopa's Platform for Live Streaming, Webinars, and Virtual Meetings">
            <a:extLst>
              <a:ext uri="{FF2B5EF4-FFF2-40B4-BE49-F238E27FC236}">
                <a16:creationId xmlns:a16="http://schemas.microsoft.com/office/drawing/2014/main" id="{66A50B38-8D92-4F2C-734D-9143392E6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8" y="1464684"/>
            <a:ext cx="1970805" cy="1380942"/>
          </a:xfrm>
          <a:prstGeom prst="rect">
            <a:avLst/>
          </a:prstGeom>
          <a:noFill/>
          <a:extLst>
            <a:ext uri="{909E8E84-426E-40DD-AFC4-6F175D3DCCD1}">
              <a14:hiddenFill xmlns:a14="http://schemas.microsoft.com/office/drawing/2010/main">
                <a:solidFill>
                  <a:srgbClr val="FFFFFF"/>
                </a:solidFill>
              </a14:hiddenFill>
            </a:ext>
          </a:extLst>
        </p:spPr>
      </p:pic>
      <p:sp>
        <p:nvSpPr>
          <p:cNvPr id="691" name="Google Shape;691;p41"/>
          <p:cNvSpPr txBox="1">
            <a:spLocks noGrp="1"/>
          </p:cNvSpPr>
          <p:nvPr>
            <p:ph type="title" idx="4"/>
          </p:nvPr>
        </p:nvSpPr>
        <p:spPr>
          <a:xfrm>
            <a:off x="719233" y="685210"/>
            <a:ext cx="7715400" cy="605700"/>
          </a:xfrm>
          <a:prstGeom prst="rect">
            <a:avLst/>
          </a:prstGeom>
        </p:spPr>
        <p:txBody>
          <a:bodyPr spcFirstLastPara="1" wrap="square" lIns="91425" tIns="91425" rIns="91425" bIns="91425" anchor="t" anchorCtr="0">
            <a:noAutofit/>
          </a:bodyPr>
          <a:lstStyle/>
          <a:p>
            <a:r>
              <a:rPr lang="en-US"/>
              <a:t>C</a:t>
            </a:r>
            <a:r>
              <a:rPr lang="en" err="1"/>
              <a:t>ovid-19</a:t>
            </a:r>
            <a:r>
              <a:rPr lang="en"/>
              <a:t> situation </a:t>
            </a:r>
            <a:endParaRPr lang="en-US"/>
          </a:p>
        </p:txBody>
      </p: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5754320" y="1143714"/>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085250" y="132776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Nearly half of California Wine Country businesses closed in the coronavirus  pandemic won't reopen, says Yelp">
            <a:extLst>
              <a:ext uri="{FF2B5EF4-FFF2-40B4-BE49-F238E27FC236}">
                <a16:creationId xmlns:a16="http://schemas.microsoft.com/office/drawing/2014/main" id="{A4F5CF9F-B8B3-EDE0-F50A-37C308ACD0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795" y="2852699"/>
            <a:ext cx="2372424" cy="15805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TP HCM dừng dịch vụ rạp chiếu phim, massage - VnExpress">
            <a:extLst>
              <a:ext uri="{FF2B5EF4-FFF2-40B4-BE49-F238E27FC236}">
                <a16:creationId xmlns:a16="http://schemas.microsoft.com/office/drawing/2014/main" id="{AD9B8CEE-BA48-1DA3-D1EA-BEF8AEFF99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605" y="1466642"/>
            <a:ext cx="2103619" cy="14024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168 triệu học sinh trên thế giới bị đóng cửa trường học gần một năm do Covid-19  - Báo Nhân Dân">
            <a:extLst>
              <a:ext uri="{FF2B5EF4-FFF2-40B4-BE49-F238E27FC236}">
                <a16:creationId xmlns:a16="http://schemas.microsoft.com/office/drawing/2014/main" id="{9DC36711-38D1-816A-2534-6B03E8748C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9912" y="1463116"/>
            <a:ext cx="2220225" cy="13876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Ability to work from home: evidence from two surveys and implications for  the labor market in the COVID-19 pandemic : Monthly Labor Review: U.S.  Bureau of Labor Statistics">
            <a:extLst>
              <a:ext uri="{FF2B5EF4-FFF2-40B4-BE49-F238E27FC236}">
                <a16:creationId xmlns:a16="http://schemas.microsoft.com/office/drawing/2014/main" id="{15C75F78-0363-D5D0-05F9-0A534F2153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4479" y="2854776"/>
            <a:ext cx="1955658" cy="15221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08" name="Google Shape;708;p41"/>
          <p:cNvSpPr/>
          <p:nvPr/>
        </p:nvSpPr>
        <p:spPr>
          <a:xfrm>
            <a:off x="7744169" y="2449182"/>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7;p37">
            <a:extLst>
              <a:ext uri="{FF2B5EF4-FFF2-40B4-BE49-F238E27FC236}">
                <a16:creationId xmlns:a16="http://schemas.microsoft.com/office/drawing/2014/main" id="{DF92975D-72D0-1312-38C7-6E058E10BB49}"/>
              </a:ext>
            </a:extLst>
          </p:cNvPr>
          <p:cNvSpPr txBox="1">
            <a:spLocks noGrp="1"/>
          </p:cNvSpPr>
          <p:nvPr>
            <p:ph type="subTitle" idx="1"/>
          </p:nvPr>
        </p:nvSpPr>
        <p:spPr>
          <a:xfrm>
            <a:off x="5469198" y="3285792"/>
            <a:ext cx="3082649" cy="5463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1" i="1"/>
              <a:t>Development of many </a:t>
            </a:r>
            <a:r>
              <a:rPr lang="en-US" sz="1800" b="1" i="1">
                <a:solidFill>
                  <a:schemeClr val="accent6"/>
                </a:solidFill>
              </a:rPr>
              <a:t>video on demand (VOD) services, on different devices.</a:t>
            </a:r>
            <a:endParaRPr lang="vi-VN" sz="1800" b="1" i="1">
              <a:solidFill>
                <a:schemeClr val="accent6"/>
              </a:solidFill>
            </a:endParaRPr>
          </a:p>
        </p:txBody>
      </p:sp>
      <p:pic>
        <p:nvPicPr>
          <p:cNvPr id="12" name="Graphic 11" descr="Medical">
            <a:extLst>
              <a:ext uri="{FF2B5EF4-FFF2-40B4-BE49-F238E27FC236}">
                <a16:creationId xmlns:a16="http://schemas.microsoft.com/office/drawing/2014/main" id="{6F99FCF2-8B65-82FD-9142-957CCE5862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09572" y="857334"/>
            <a:ext cx="392386" cy="3923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654303"/>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films are viral today?</a:t>
            </a:r>
            <a:endParaRPr/>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DIGITAL MARKETING FOR YOUR FILM – ITS BECOMING INDISPENSIBLE FOR THE  INDUSTRY. - Web Hub Solution">
            <a:extLst>
              <a:ext uri="{FF2B5EF4-FFF2-40B4-BE49-F238E27FC236}">
                <a16:creationId xmlns:a16="http://schemas.microsoft.com/office/drawing/2014/main" id="{155EE0CF-421C-196F-471A-3B2BCD41B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54" y="1411996"/>
            <a:ext cx="3188352" cy="18799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C9B74E7-D70A-E4A8-B659-CB3CBAD3836B}"/>
              </a:ext>
            </a:extLst>
          </p:cNvPr>
          <p:cNvPicPr>
            <a:picLocks noChangeAspect="1"/>
          </p:cNvPicPr>
          <p:nvPr/>
        </p:nvPicPr>
        <p:blipFill>
          <a:blip r:embed="rId7"/>
          <a:stretch>
            <a:fillRect/>
          </a:stretch>
        </p:blipFill>
        <p:spPr>
          <a:xfrm>
            <a:off x="4122822" y="1415097"/>
            <a:ext cx="2822579" cy="1176074"/>
          </a:xfrm>
          <a:prstGeom prst="rect">
            <a:avLst/>
          </a:prstGeom>
        </p:spPr>
      </p:pic>
      <p:pic>
        <p:nvPicPr>
          <p:cNvPr id="5" name="Picture 4">
            <a:extLst>
              <a:ext uri="{FF2B5EF4-FFF2-40B4-BE49-F238E27FC236}">
                <a16:creationId xmlns:a16="http://schemas.microsoft.com/office/drawing/2014/main" id="{85C67702-C486-A07C-E93D-057766B7A226}"/>
              </a:ext>
            </a:extLst>
          </p:cNvPr>
          <p:cNvPicPr>
            <a:picLocks noChangeAspect="1"/>
          </p:cNvPicPr>
          <p:nvPr/>
        </p:nvPicPr>
        <p:blipFill>
          <a:blip r:embed="rId8"/>
          <a:stretch>
            <a:fillRect/>
          </a:stretch>
        </p:blipFill>
        <p:spPr>
          <a:xfrm>
            <a:off x="5832682" y="2157894"/>
            <a:ext cx="2464439" cy="1115488"/>
          </a:xfrm>
          <a:prstGeom prst="rect">
            <a:avLst/>
          </a:prstGeom>
        </p:spPr>
      </p:pic>
      <p:sp>
        <p:nvSpPr>
          <p:cNvPr id="105" name="Google Shape;795;p43">
            <a:extLst>
              <a:ext uri="{FF2B5EF4-FFF2-40B4-BE49-F238E27FC236}">
                <a16:creationId xmlns:a16="http://schemas.microsoft.com/office/drawing/2014/main" id="{15B1F2A2-138E-C69B-A9D7-1CAD32701B80}"/>
              </a:ext>
            </a:extLst>
          </p:cNvPr>
          <p:cNvSpPr txBox="1">
            <a:spLocks/>
          </p:cNvSpPr>
          <p:nvPr/>
        </p:nvSpPr>
        <p:spPr>
          <a:xfrm>
            <a:off x="1021919" y="2027621"/>
            <a:ext cx="2794490" cy="880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pPr algn="ctr"/>
            <a:r>
              <a:rPr lang="en-US">
                <a:solidFill>
                  <a:srgbClr val="FF0000"/>
                </a:solidFill>
              </a:rPr>
              <a:t>#trending</a:t>
            </a:r>
          </a:p>
        </p:txBody>
      </p:sp>
      <p:cxnSp>
        <p:nvCxnSpPr>
          <p:cNvPr id="7" name="Straight Connector 6">
            <a:extLst>
              <a:ext uri="{FF2B5EF4-FFF2-40B4-BE49-F238E27FC236}">
                <a16:creationId xmlns:a16="http://schemas.microsoft.com/office/drawing/2014/main" id="{A88A8365-5F02-7A65-C957-E748EB5A83C9}"/>
              </a:ext>
            </a:extLst>
          </p:cNvPr>
          <p:cNvCxnSpPr>
            <a:cxnSpLocks/>
          </p:cNvCxnSpPr>
          <p:nvPr/>
        </p:nvCxnSpPr>
        <p:spPr>
          <a:xfrm flipV="1">
            <a:off x="4226889" y="2307819"/>
            <a:ext cx="1001001" cy="79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72" name="Picture 24" descr="TikTok Logo PNG Vector (EPS) Free Download">
            <a:extLst>
              <a:ext uri="{FF2B5EF4-FFF2-40B4-BE49-F238E27FC236}">
                <a16:creationId xmlns:a16="http://schemas.microsoft.com/office/drawing/2014/main" id="{AE578F30-0763-C502-9EC1-AF36B270C7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0693" y="2376945"/>
            <a:ext cx="160818" cy="214516"/>
          </a:xfrm>
          <a:prstGeom prst="rect">
            <a:avLst/>
          </a:prstGeom>
          <a:noFill/>
          <a:extLst>
            <a:ext uri="{909E8E84-426E-40DD-AFC4-6F175D3DCCD1}">
              <a14:hiddenFill xmlns:a14="http://schemas.microsoft.com/office/drawing/2010/main">
                <a:solidFill>
                  <a:srgbClr val="FFFFFF"/>
                </a:solidFill>
              </a14:hiddenFill>
            </a:ext>
          </a:extLst>
        </p:spPr>
      </p:pic>
      <p:sp>
        <p:nvSpPr>
          <p:cNvPr id="127" name="Google Shape;750;p42">
            <a:extLst>
              <a:ext uri="{FF2B5EF4-FFF2-40B4-BE49-F238E27FC236}">
                <a16:creationId xmlns:a16="http://schemas.microsoft.com/office/drawing/2014/main" id="{32DBC007-182D-C76E-4B7A-DD116F9BC916}"/>
              </a:ext>
            </a:extLst>
          </p:cNvPr>
          <p:cNvSpPr txBox="1">
            <a:spLocks/>
          </p:cNvSpPr>
          <p:nvPr/>
        </p:nvSpPr>
        <p:spPr>
          <a:xfrm>
            <a:off x="747091" y="3280248"/>
            <a:ext cx="7649212" cy="13389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a:solidFill>
                  <a:srgbClr val="FFFFFF"/>
                </a:solidFill>
                <a:latin typeface="Arimo"/>
              </a:rPr>
              <a:t>Based on Vietnam Investment Review statistics, the Vietnamese spend an average of </a:t>
            </a:r>
            <a:r>
              <a:rPr lang="en-US" sz="1800">
                <a:solidFill>
                  <a:schemeClr val="accent1"/>
                </a:solidFill>
                <a:latin typeface="Arimo"/>
              </a:rPr>
              <a:t>6 hours 47 minutes per day </a:t>
            </a:r>
            <a:r>
              <a:rPr lang="en-US" sz="1800">
                <a:solidFill>
                  <a:srgbClr val="FFFFFF"/>
                </a:solidFill>
                <a:latin typeface="Arimo"/>
              </a:rPr>
              <a:t>on surfing the Internet, approximately </a:t>
            </a:r>
            <a:r>
              <a:rPr lang="en-US" sz="1800">
                <a:solidFill>
                  <a:schemeClr val="accent1"/>
                </a:solidFill>
                <a:latin typeface="Arimo"/>
              </a:rPr>
              <a:t>39% </a:t>
            </a:r>
            <a:r>
              <a:rPr lang="en-US" sz="1800">
                <a:solidFill>
                  <a:srgbClr val="FFFFFF"/>
                </a:solidFill>
                <a:latin typeface="Arimo"/>
              </a:rPr>
              <a:t>of which is </a:t>
            </a:r>
            <a:r>
              <a:rPr lang="en-US" sz="1800">
                <a:solidFill>
                  <a:schemeClr val="accent1"/>
                </a:solidFill>
                <a:latin typeface="Arimo"/>
              </a:rPr>
              <a:t>for streaming services</a:t>
            </a:r>
            <a:r>
              <a:rPr lang="en-US" sz="1800">
                <a:solidFill>
                  <a:srgbClr val="FFFFFF"/>
                </a:solidFill>
                <a:latin typeface="Arimo"/>
              </a:rPr>
              <a:t> such as movie, video, and news.</a:t>
            </a:r>
            <a:endParaRPr lang="vi-VN" sz="1800">
              <a:latin typeface="Arimo"/>
            </a:endParaRPr>
          </a:p>
        </p:txBody>
      </p:sp>
      <p:pic>
        <p:nvPicPr>
          <p:cNvPr id="2" name="Hình ảnh 3">
            <a:extLst>
              <a:ext uri="{FF2B5EF4-FFF2-40B4-BE49-F238E27FC236}">
                <a16:creationId xmlns:a16="http://schemas.microsoft.com/office/drawing/2014/main" id="{0CDFF69E-4095-7FAF-ECB6-FE5160BDB8C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549191" y="1458744"/>
            <a:ext cx="206550" cy="243418"/>
          </a:xfrm>
          <a:prstGeom prst="rect">
            <a:avLst/>
          </a:prstGeom>
        </p:spPr>
      </p:pic>
      <p:cxnSp>
        <p:nvCxnSpPr>
          <p:cNvPr id="4" name="Straight Connector 6">
            <a:extLst>
              <a:ext uri="{FF2B5EF4-FFF2-40B4-BE49-F238E27FC236}">
                <a16:creationId xmlns:a16="http://schemas.microsoft.com/office/drawing/2014/main" id="{9083D818-A176-05B5-433F-835129386317}"/>
              </a:ext>
            </a:extLst>
          </p:cNvPr>
          <p:cNvCxnSpPr>
            <a:cxnSpLocks/>
          </p:cNvCxnSpPr>
          <p:nvPr/>
        </p:nvCxnSpPr>
        <p:spPr>
          <a:xfrm flipV="1">
            <a:off x="7645680" y="3177937"/>
            <a:ext cx="597141" cy="3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654303"/>
            <a:ext cx="7715400" cy="605700"/>
          </a:xfrm>
          <a:prstGeom prst="rect">
            <a:avLst/>
          </a:prstGeom>
        </p:spPr>
        <p:txBody>
          <a:bodyPr spcFirstLastPara="1" wrap="square" lIns="91425" tIns="91425" rIns="91425" bIns="91425" anchor="t" anchorCtr="0">
            <a:noAutofit/>
          </a:bodyPr>
          <a:lstStyle/>
          <a:p>
            <a:r>
              <a:rPr lang="en"/>
              <a:t>Streaming Trends and Wars</a:t>
            </a:r>
            <a:endParaRPr lang="en-US"/>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7" descr="A picture containing chart&#10;&#10;Description automatically generated">
            <a:extLst>
              <a:ext uri="{FF2B5EF4-FFF2-40B4-BE49-F238E27FC236}">
                <a16:creationId xmlns:a16="http://schemas.microsoft.com/office/drawing/2014/main" id="{21C681A7-B3BD-FD1A-8856-252CD69E0169}"/>
              </a:ext>
            </a:extLst>
          </p:cNvPr>
          <p:cNvPicPr>
            <a:picLocks noChangeAspect="1"/>
          </p:cNvPicPr>
          <p:nvPr/>
        </p:nvPicPr>
        <p:blipFill>
          <a:blip r:embed="rId6"/>
          <a:stretch>
            <a:fillRect/>
          </a:stretch>
        </p:blipFill>
        <p:spPr>
          <a:xfrm>
            <a:off x="830356" y="1429869"/>
            <a:ext cx="4205568" cy="2796431"/>
          </a:xfrm>
          <a:prstGeom prst="rect">
            <a:avLst/>
          </a:prstGeom>
        </p:spPr>
      </p:pic>
      <p:sp>
        <p:nvSpPr>
          <p:cNvPr id="8" name="Google Shape;556;p39">
            <a:extLst>
              <a:ext uri="{FF2B5EF4-FFF2-40B4-BE49-F238E27FC236}">
                <a16:creationId xmlns:a16="http://schemas.microsoft.com/office/drawing/2014/main" id="{EA975821-D2CA-6E03-7023-A667791F38B0}"/>
              </a:ext>
            </a:extLst>
          </p:cNvPr>
          <p:cNvSpPr txBox="1">
            <a:spLocks/>
          </p:cNvSpPr>
          <p:nvPr/>
        </p:nvSpPr>
        <p:spPr>
          <a:xfrm>
            <a:off x="5190856" y="1719717"/>
            <a:ext cx="3246783" cy="23488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 sz="1800">
                <a:solidFill>
                  <a:srgbClr val="FFFFFF"/>
                </a:solidFill>
                <a:latin typeface="Arimo"/>
              </a:rPr>
              <a:t>In 2021, HBO Max reached 73.8 millions subscribers.</a:t>
            </a:r>
          </a:p>
          <a:p>
            <a:pPr algn="just"/>
            <a:r>
              <a:rPr lang="en" sz="1800">
                <a:solidFill>
                  <a:srgbClr val="FFFFFF"/>
                </a:solidFill>
                <a:latin typeface="Arimo"/>
              </a:rPr>
              <a:t>In American, media groups planned to invest </a:t>
            </a:r>
            <a:r>
              <a:rPr lang="en" sz="1800">
                <a:solidFill>
                  <a:srgbClr val="FFFFFF"/>
                </a:solidFill>
              </a:rPr>
              <a:t>115 billions USD </a:t>
            </a:r>
            <a:r>
              <a:rPr lang="en" sz="1800">
                <a:solidFill>
                  <a:srgbClr val="FFFFFF"/>
                </a:solidFill>
                <a:latin typeface="Arimo"/>
              </a:rPr>
              <a:t>on new content to attract new streaming viewers.</a:t>
            </a:r>
          </a:p>
          <a:p>
            <a:pPr algn="just"/>
            <a:endParaRPr lang="en" sz="1800">
              <a:solidFill>
                <a:srgbClr val="FFFFFF"/>
              </a:solidFill>
              <a:latin typeface="Arimo"/>
            </a:endParaRPr>
          </a:p>
          <a:p>
            <a:pPr algn="r"/>
            <a:r>
              <a:rPr lang="en" sz="1200" i="1">
                <a:solidFill>
                  <a:srgbClr val="FFFFFF"/>
                </a:solidFill>
                <a:latin typeface="Arimo"/>
              </a:rPr>
              <a:t>Source: Insider, Financial Times</a:t>
            </a:r>
            <a:endParaRPr lang="en" sz="1200">
              <a:solidFill>
                <a:srgbClr val="FFFFFF"/>
              </a:solidFill>
              <a:latin typeface="Arimo"/>
            </a:endParaRPr>
          </a:p>
        </p:txBody>
      </p:sp>
    </p:spTree>
    <p:extLst>
      <p:ext uri="{BB962C8B-B14F-4D97-AF65-F5344CB8AC3E}">
        <p14:creationId xmlns:p14="http://schemas.microsoft.com/office/powerpoint/2010/main" val="1073824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654303"/>
            <a:ext cx="7715400" cy="605700"/>
          </a:xfrm>
          <a:prstGeom prst="rect">
            <a:avLst/>
          </a:prstGeom>
        </p:spPr>
        <p:txBody>
          <a:bodyPr spcFirstLastPara="1" wrap="square" lIns="91425" tIns="91425" rIns="91425" bIns="91425" anchor="t" anchorCtr="0">
            <a:noAutofit/>
          </a:bodyPr>
          <a:lstStyle/>
          <a:p>
            <a:r>
              <a:rPr lang="en"/>
              <a:t>Streaming Trends and Wars</a:t>
            </a:r>
            <a:endParaRPr lang="en-US"/>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background</a:t>
            </a:r>
            <a:endParaRPr>
              <a:solidFill>
                <a:schemeClr val="lt2"/>
              </a:solidFill>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6;p39">
            <a:extLst>
              <a:ext uri="{FF2B5EF4-FFF2-40B4-BE49-F238E27FC236}">
                <a16:creationId xmlns:a16="http://schemas.microsoft.com/office/drawing/2014/main" id="{EA975821-D2CA-6E03-7023-A667791F38B0}"/>
              </a:ext>
            </a:extLst>
          </p:cNvPr>
          <p:cNvSpPr txBox="1">
            <a:spLocks/>
          </p:cNvSpPr>
          <p:nvPr/>
        </p:nvSpPr>
        <p:spPr>
          <a:xfrm>
            <a:off x="778540" y="1719717"/>
            <a:ext cx="7659099" cy="23488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 sz="1800">
                <a:solidFill>
                  <a:srgbClr val="FFFFFF"/>
                </a:solidFill>
                <a:latin typeface="Arimo"/>
              </a:rPr>
              <a:t>In Vietnam, Galaxy Play representatives shared that the number of </a:t>
            </a:r>
            <a:r>
              <a:rPr lang="en" sz="1800" b="1">
                <a:solidFill>
                  <a:srgbClr val="FFFF00"/>
                </a:solidFill>
                <a:latin typeface="Arimo"/>
              </a:rPr>
              <a:t>viewers</a:t>
            </a:r>
            <a:r>
              <a:rPr lang="en" sz="1800">
                <a:solidFill>
                  <a:srgbClr val="FFFFFF"/>
                </a:solidFill>
                <a:latin typeface="Arimo"/>
              </a:rPr>
              <a:t> in this app has risen </a:t>
            </a:r>
            <a:r>
              <a:rPr lang="en" sz="1800" b="1">
                <a:solidFill>
                  <a:srgbClr val="FFFF00"/>
                </a:solidFill>
                <a:latin typeface="Arimo"/>
              </a:rPr>
              <a:t>up to 5 times</a:t>
            </a:r>
            <a:r>
              <a:rPr lang="en" sz="1800">
                <a:solidFill>
                  <a:srgbClr val="FFFFFF"/>
                </a:solidFill>
                <a:latin typeface="Arimo"/>
              </a:rPr>
              <a:t>. Similarly, number of </a:t>
            </a:r>
            <a:r>
              <a:rPr lang="en" sz="1800" b="1">
                <a:solidFill>
                  <a:srgbClr val="FFFF00"/>
                </a:solidFill>
                <a:latin typeface="Arimo"/>
              </a:rPr>
              <a:t>new users</a:t>
            </a:r>
            <a:r>
              <a:rPr lang="en" sz="1800">
                <a:solidFill>
                  <a:srgbClr val="FFFFFF"/>
                </a:solidFill>
                <a:latin typeface="Arimo"/>
              </a:rPr>
              <a:t> has increased </a:t>
            </a:r>
            <a:r>
              <a:rPr lang="en" sz="1800" b="1">
                <a:solidFill>
                  <a:srgbClr val="FFFF00"/>
                </a:solidFill>
                <a:latin typeface="Arimo"/>
              </a:rPr>
              <a:t>5 times</a:t>
            </a:r>
            <a:r>
              <a:rPr lang="en" sz="1800">
                <a:solidFill>
                  <a:srgbClr val="FFFFFF"/>
                </a:solidFill>
                <a:latin typeface="Arimo"/>
              </a:rPr>
              <a:t>.</a:t>
            </a:r>
            <a:endParaRPr lang="en-US"/>
          </a:p>
          <a:p>
            <a:pPr algn="just"/>
            <a:r>
              <a:rPr lang="en" sz="1800">
                <a:solidFill>
                  <a:srgbClr val="FFFFFF"/>
                </a:solidFill>
                <a:latin typeface="Arimo"/>
              </a:rPr>
              <a:t>In a survey with 412 participants, 67.96% of participants used </a:t>
            </a:r>
            <a:r>
              <a:rPr lang="en" sz="1800" b="1">
                <a:solidFill>
                  <a:srgbClr val="FFFF00"/>
                </a:solidFill>
                <a:latin typeface="Arimo"/>
              </a:rPr>
              <a:t>licensed</a:t>
            </a:r>
            <a:r>
              <a:rPr lang="en" sz="1800">
                <a:solidFill>
                  <a:srgbClr val="FFFFFF"/>
                </a:solidFill>
                <a:latin typeface="Arimo"/>
              </a:rPr>
              <a:t> streaming video on demand services.</a:t>
            </a:r>
          </a:p>
          <a:p>
            <a:pPr algn="just"/>
            <a:endParaRPr lang="en" sz="1800">
              <a:solidFill>
                <a:srgbClr val="FFFFFF"/>
              </a:solidFill>
              <a:latin typeface="Arimo"/>
            </a:endParaRPr>
          </a:p>
          <a:p>
            <a:pPr algn="r"/>
            <a:r>
              <a:rPr lang="en" sz="1200" i="1">
                <a:solidFill>
                  <a:srgbClr val="FFFFFF"/>
                </a:solidFill>
                <a:latin typeface="Arimo"/>
              </a:rPr>
              <a:t>Source: INFOQ VIET NAM</a:t>
            </a:r>
            <a:endParaRPr lang="en" sz="1200">
              <a:solidFill>
                <a:srgbClr val="FFFFFF"/>
              </a:solidFill>
              <a:latin typeface="Arimo"/>
            </a:endParaRPr>
          </a:p>
        </p:txBody>
      </p:sp>
    </p:spTree>
    <p:extLst>
      <p:ext uri="{BB962C8B-B14F-4D97-AF65-F5344CB8AC3E}">
        <p14:creationId xmlns:p14="http://schemas.microsoft.com/office/powerpoint/2010/main" val="2223004590"/>
      </p:ext>
    </p:extLst>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1257</Words>
  <Application>Microsoft Office PowerPoint</Application>
  <PresentationFormat>On-screen Show (16:9)</PresentationFormat>
  <Paragraphs>277</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Arimo</vt:lpstr>
      <vt:lpstr>Bebas Neue</vt:lpstr>
      <vt:lpstr>Anaheim</vt:lpstr>
      <vt:lpstr>Data Analysis for Business by Slidesgo</vt:lpstr>
      <vt:lpstr>HOMECINE</vt:lpstr>
      <vt:lpstr>          streaming web-application</vt:lpstr>
      <vt:lpstr>Our team</vt:lpstr>
      <vt:lpstr>TABLE OF CONTENT</vt:lpstr>
      <vt:lpstr>background</vt:lpstr>
      <vt:lpstr>Covid-19 situation </vt:lpstr>
      <vt:lpstr>How films are viral today?</vt:lpstr>
      <vt:lpstr>Streaming Trends and Wars</vt:lpstr>
      <vt:lpstr>Streaming Trends and Wars</vt:lpstr>
      <vt:lpstr>                   market overview and issue</vt:lpstr>
      <vt:lpstr>Indie films decentralized release</vt:lpstr>
      <vt:lpstr>PowerPoint Presentation</vt:lpstr>
      <vt:lpstr>PowerPoint Presentation</vt:lpstr>
      <vt:lpstr>competitors</vt:lpstr>
      <vt:lpstr>PowerPoint Presentation</vt:lpstr>
      <vt:lpstr>video streaming services market</vt:lpstr>
      <vt:lpstr>Problem discussion</vt:lpstr>
      <vt:lpstr>Problem discussion</vt:lpstr>
      <vt:lpstr>PowerPoint Presentation</vt:lpstr>
      <vt:lpstr>opportunity</vt:lpstr>
      <vt:lpstr>touchable price</vt:lpstr>
      <vt:lpstr>Improve uploading without any delay</vt:lpstr>
      <vt:lpstr>Free trial with full experience</vt:lpstr>
      <vt:lpstr>joint venture connection system</vt:lpstr>
      <vt:lpstr>Support indie film makers especially in viet nam</vt:lpstr>
      <vt:lpstr>Outbreak of pirated movie websites in vietnam</vt:lpstr>
      <vt:lpstr>Lack of international payment card</vt:lpstr>
      <vt:lpstr>Business Objective</vt:lpstr>
      <vt:lpstr>We discuss and suggest these  3 business goals </vt:lpstr>
      <vt:lpstr>1</vt:lpstr>
      <vt:lpstr>PowerPoint Presentation</vt:lpstr>
      <vt:lpstr>PowerPoint Presentation</vt:lpstr>
      <vt:lpstr>cloud</vt:lpstr>
      <vt:lpstr>Like at theatre!</vt:lpstr>
      <vt:lpstr>Support deaf &amp; blind people</vt:lpstr>
      <vt:lpstr>refund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streaming web-application</dc:title>
  <cp:lastModifiedBy>jhonny cuise</cp:lastModifiedBy>
  <cp:revision>3</cp:revision>
  <dcterms:modified xsi:type="dcterms:W3CDTF">2022-06-17T15:38:55Z</dcterms:modified>
</cp:coreProperties>
</file>